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7"/>
  </p:notesMasterIdLst>
  <p:handoutMasterIdLst>
    <p:handoutMasterId r:id="rId18"/>
  </p:handoutMasterIdLst>
  <p:sldIdLst>
    <p:sldId id="256" r:id="rId5"/>
    <p:sldId id="280" r:id="rId6"/>
    <p:sldId id="257" r:id="rId7"/>
    <p:sldId id="281" r:id="rId8"/>
    <p:sldId id="274" r:id="rId9"/>
    <p:sldId id="258" r:id="rId10"/>
    <p:sldId id="272" r:id="rId11"/>
    <p:sldId id="275" r:id="rId12"/>
    <p:sldId id="273" r:id="rId13"/>
    <p:sldId id="276" r:id="rId14"/>
    <p:sldId id="278" r:id="rId15"/>
    <p:sldId id="27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898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0246DB-3A06-D8C0-6690-B64849C61C3B}" v="19" dt="2023-06-15T16:00:29.9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4853" autoAdjust="0"/>
  </p:normalViewPr>
  <p:slideViewPr>
    <p:cSldViewPr snapToGrid="0">
      <p:cViewPr varScale="1">
        <p:scale>
          <a:sx n="85" d="100"/>
          <a:sy n="85" d="100"/>
        </p:scale>
        <p:origin x="1536" y="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lhotra, Shikha" userId="S::malhotras8@upmc.edu::f96795ff-383e-47eb-8423-1b411da05634" providerId="AD" clId="Web-{240246DB-3A06-D8C0-6690-B64849C61C3B}"/>
    <pc:docChg chg="modSld">
      <pc:chgData name="Malhotra, Shikha" userId="S::malhotras8@upmc.edu::f96795ff-383e-47eb-8423-1b411da05634" providerId="AD" clId="Web-{240246DB-3A06-D8C0-6690-B64849C61C3B}" dt="2023-06-15T16:00:29.900" v="18" actId="20577"/>
      <pc:docMkLst>
        <pc:docMk/>
      </pc:docMkLst>
      <pc:sldChg chg="modSp">
        <pc:chgData name="Malhotra, Shikha" userId="S::malhotras8@upmc.edu::f96795ff-383e-47eb-8423-1b411da05634" providerId="AD" clId="Web-{240246DB-3A06-D8C0-6690-B64849C61C3B}" dt="2023-06-15T15:58:36.568" v="9" actId="20577"/>
        <pc:sldMkLst>
          <pc:docMk/>
          <pc:sldMk cId="2586058810" sldId="256"/>
        </pc:sldMkLst>
        <pc:spChg chg="mod">
          <ac:chgData name="Malhotra, Shikha" userId="S::malhotras8@upmc.edu::f96795ff-383e-47eb-8423-1b411da05634" providerId="AD" clId="Web-{240246DB-3A06-D8C0-6690-B64849C61C3B}" dt="2023-06-15T15:58:36.568" v="9" actId="20577"/>
          <ac:spMkLst>
            <pc:docMk/>
            <pc:sldMk cId="2586058810" sldId="256"/>
            <ac:spMk id="2" creationId="{CFE75451-6A4B-484B-9ED1-353CCE25B0F4}"/>
          </ac:spMkLst>
        </pc:spChg>
      </pc:sldChg>
      <pc:sldChg chg="modSp">
        <pc:chgData name="Malhotra, Shikha" userId="S::malhotras8@upmc.edu::f96795ff-383e-47eb-8423-1b411da05634" providerId="AD" clId="Web-{240246DB-3A06-D8C0-6690-B64849C61C3B}" dt="2023-06-15T16:00:29.900" v="18" actId="20577"/>
        <pc:sldMkLst>
          <pc:docMk/>
          <pc:sldMk cId="136895370" sldId="278"/>
        </pc:sldMkLst>
        <pc:spChg chg="mod">
          <ac:chgData name="Malhotra, Shikha" userId="S::malhotras8@upmc.edu::f96795ff-383e-47eb-8423-1b411da05634" providerId="AD" clId="Web-{240246DB-3A06-D8C0-6690-B64849C61C3B}" dt="2023-06-15T16:00:29.900" v="18" actId="20577"/>
          <ac:spMkLst>
            <pc:docMk/>
            <pc:sldMk cId="136895370" sldId="278"/>
            <ac:spMk id="3" creationId="{D24C9591-87FF-0A5C-FFEE-3482F10DBAD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7F456E-01A6-4013-ACA5-F5492591A2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84983A3-9B9B-4D61-97C9-B9E239A315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6F32FC-4BD9-442A-A8C6-51598C909FE3}" type="datetimeFigureOut">
              <a:rPr lang="en-US" smtClean="0"/>
              <a:t>6/15/2023</a:t>
            </a:fld>
            <a:endParaRPr lang="en-US" dirty="0"/>
          </a:p>
        </p:txBody>
      </p:sp>
      <p:sp>
        <p:nvSpPr>
          <p:cNvPr id="4" name="Footer Placeholder 3">
            <a:extLst>
              <a:ext uri="{FF2B5EF4-FFF2-40B4-BE49-F238E27FC236}">
                <a16:creationId xmlns:a16="http://schemas.microsoft.com/office/drawing/2014/main" id="{5EEABE74-7A97-4D17-8390-42ADD25C33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42C1DBD-1052-425E-BF3C-983304BED5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EEFA9E-C190-4F5C-8394-BD5F1CD55C02}" type="slidenum">
              <a:rPr lang="en-US" smtClean="0"/>
              <a:t>‹#›</a:t>
            </a:fld>
            <a:endParaRPr lang="en-US" dirty="0"/>
          </a:p>
        </p:txBody>
      </p:sp>
    </p:spTree>
    <p:extLst>
      <p:ext uri="{BB962C8B-B14F-4D97-AF65-F5344CB8AC3E}">
        <p14:creationId xmlns:p14="http://schemas.microsoft.com/office/powerpoint/2010/main" val="2324801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6371FA-A98D-41E8-93F4-09945841298A}" type="datetimeFigureOut">
              <a:rPr lang="en-US" smtClean="0"/>
              <a:t>6/15/2023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289C57-55D7-40A4-A101-E74FAC7A092B}" type="slidenum">
              <a:rPr lang="en-US" smtClean="0"/>
              <a:t>‹#›</a:t>
            </a:fld>
            <a:endParaRPr lang="en-US" dirty="0"/>
          </a:p>
        </p:txBody>
      </p:sp>
    </p:spTree>
    <p:extLst>
      <p:ext uri="{BB962C8B-B14F-4D97-AF65-F5344CB8AC3E}">
        <p14:creationId xmlns:p14="http://schemas.microsoft.com/office/powerpoint/2010/main" val="283990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https://jamanetwork.com/journals/jamaneurology/fullarticle/2783664</a:t>
            </a:r>
          </a:p>
        </p:txBody>
      </p:sp>
      <p:sp>
        <p:nvSpPr>
          <p:cNvPr id="4" name="Slide Number Placeholder 3"/>
          <p:cNvSpPr>
            <a:spLocks noGrp="1"/>
          </p:cNvSpPr>
          <p:nvPr>
            <p:ph type="sldNum" sz="quarter" idx="5"/>
          </p:nvPr>
        </p:nvSpPr>
        <p:spPr/>
        <p:txBody>
          <a:bodyPr/>
          <a:lstStyle/>
          <a:p>
            <a:fld id="{22289C57-55D7-40A4-A101-E74FAC7A092B}" type="slidenum">
              <a:rPr lang="en-US" smtClean="0"/>
              <a:t>4</a:t>
            </a:fld>
            <a:endParaRPr lang="en-US" dirty="0"/>
          </a:p>
        </p:txBody>
      </p:sp>
    </p:spTree>
    <p:extLst>
      <p:ext uri="{BB962C8B-B14F-4D97-AF65-F5344CB8AC3E}">
        <p14:creationId xmlns:p14="http://schemas.microsoft.com/office/powerpoint/2010/main" val="2983123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Nike, Google, Huffington Post and Time Warner</a:t>
            </a:r>
          </a:p>
        </p:txBody>
      </p:sp>
      <p:sp>
        <p:nvSpPr>
          <p:cNvPr id="4" name="Slide Number Placeholder 3"/>
          <p:cNvSpPr>
            <a:spLocks noGrp="1"/>
          </p:cNvSpPr>
          <p:nvPr>
            <p:ph type="sldNum" sz="quarter" idx="5"/>
          </p:nvPr>
        </p:nvSpPr>
        <p:spPr/>
        <p:txBody>
          <a:bodyPr/>
          <a:lstStyle/>
          <a:p>
            <a:fld id="{22289C57-55D7-40A4-A101-E74FAC7A092B}" type="slidenum">
              <a:rPr lang="en-US" smtClean="0"/>
              <a:t>5</a:t>
            </a:fld>
            <a:endParaRPr lang="en-US" dirty="0"/>
          </a:p>
        </p:txBody>
      </p:sp>
    </p:spTree>
    <p:extLst>
      <p:ext uri="{BB962C8B-B14F-4D97-AF65-F5344CB8AC3E}">
        <p14:creationId xmlns:p14="http://schemas.microsoft.com/office/powerpoint/2010/main" val="2734477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1" i="0" dirty="0">
                <a:solidFill>
                  <a:srgbClr val="111111"/>
                </a:solidFill>
                <a:effectLst/>
                <a:latin typeface="Helvetica" panose="020B0604020202020204" pitchFamily="34" charset="0"/>
              </a:rPr>
              <a:t>Stimulus control therapy.</a:t>
            </a:r>
            <a:r>
              <a:rPr lang="en-US" b="0" i="0" dirty="0">
                <a:solidFill>
                  <a:srgbClr val="111111"/>
                </a:solidFill>
                <a:effectLst/>
                <a:latin typeface="Helvetica" panose="020B0604020202020204" pitchFamily="34" charset="0"/>
              </a:rPr>
              <a:t> This method helps remove factors that condition your mind to resist sleep. For example, you might be coached to set a consistent bedtime and wake time and avoid naps, use the bed only for sleep and sex, and leave the bedroom if you can't go to sleep within 20 minutes, only returning when you're sleepy.</a:t>
            </a:r>
          </a:p>
          <a:p>
            <a:pPr algn="l">
              <a:buFont typeface="Arial" panose="020B0604020202020204" pitchFamily="34" charset="0"/>
              <a:buChar char="•"/>
            </a:pPr>
            <a:r>
              <a:rPr lang="en-US" b="1" i="0" dirty="0">
                <a:solidFill>
                  <a:srgbClr val="111111"/>
                </a:solidFill>
                <a:effectLst/>
                <a:latin typeface="Helvetica" panose="020B0604020202020204" pitchFamily="34" charset="0"/>
              </a:rPr>
              <a:t>Sleep restriction.</a:t>
            </a:r>
            <a:r>
              <a:rPr lang="en-US" b="0" i="0" dirty="0">
                <a:solidFill>
                  <a:srgbClr val="111111"/>
                </a:solidFill>
                <a:effectLst/>
                <a:latin typeface="Helvetica" panose="020B0604020202020204" pitchFamily="34" charset="0"/>
              </a:rPr>
              <a:t> Lying in bed when you're awake can become a habit that leads to poor sleep. This treatment reduces the time you spend in bed, causing partial sleep deprivation, which makes you more tired the next night. Once your sleep has improved, your time in bed is gradually increased.</a:t>
            </a:r>
          </a:p>
          <a:p>
            <a:pPr algn="l">
              <a:buFont typeface="Arial" panose="020B0604020202020204" pitchFamily="34" charset="0"/>
              <a:buChar char="•"/>
            </a:pPr>
            <a:r>
              <a:rPr lang="en-US" b="1" i="0" dirty="0">
                <a:solidFill>
                  <a:srgbClr val="111111"/>
                </a:solidFill>
                <a:effectLst/>
                <a:latin typeface="Helvetica" panose="020B0604020202020204" pitchFamily="34" charset="0"/>
              </a:rPr>
              <a:t>Sleep hygiene.</a:t>
            </a:r>
            <a:r>
              <a:rPr lang="en-US" b="0" i="0" dirty="0">
                <a:solidFill>
                  <a:srgbClr val="111111"/>
                </a:solidFill>
                <a:effectLst/>
                <a:latin typeface="Helvetica" panose="020B0604020202020204" pitchFamily="34" charset="0"/>
              </a:rPr>
              <a:t> This method of therapy involves changing basic lifestyle habits that influence sleep, such as smoking or drinking too much caffeine late in the day, drinking too much alcohol, or not getting regular exercise. It also includes tips that help you sleep better, such as ways to wind down an hour or two before bedtime.</a:t>
            </a:r>
          </a:p>
          <a:p>
            <a:pPr algn="l">
              <a:buFont typeface="Arial" panose="020B0604020202020204" pitchFamily="34" charset="0"/>
              <a:buChar char="•"/>
            </a:pPr>
            <a:r>
              <a:rPr lang="en-US" b="1" i="0" dirty="0">
                <a:solidFill>
                  <a:srgbClr val="111111"/>
                </a:solidFill>
                <a:effectLst/>
                <a:latin typeface="Helvetica" panose="020B0604020202020204" pitchFamily="34" charset="0"/>
              </a:rPr>
              <a:t>Sleep environment improvement.</a:t>
            </a:r>
            <a:r>
              <a:rPr lang="en-US" b="0" i="0" dirty="0">
                <a:solidFill>
                  <a:srgbClr val="111111"/>
                </a:solidFill>
                <a:effectLst/>
                <a:latin typeface="Helvetica" panose="020B0604020202020204" pitchFamily="34" charset="0"/>
              </a:rPr>
              <a:t> This offers ways that you can create a comfortable sleep environment, such as keeping your bedroom quiet, dark and cool, not having a TV in the bedroom, and hiding the clock from view.</a:t>
            </a:r>
          </a:p>
          <a:p>
            <a:pPr algn="l">
              <a:buFont typeface="Arial" panose="020B0604020202020204" pitchFamily="34" charset="0"/>
              <a:buChar char="•"/>
            </a:pPr>
            <a:r>
              <a:rPr lang="en-US" b="1" i="0" dirty="0">
                <a:solidFill>
                  <a:srgbClr val="111111"/>
                </a:solidFill>
                <a:effectLst/>
                <a:latin typeface="Helvetica" panose="020B0604020202020204" pitchFamily="34" charset="0"/>
              </a:rPr>
              <a:t>Relaxation training.</a:t>
            </a:r>
            <a:r>
              <a:rPr lang="en-US" b="0" i="0" dirty="0">
                <a:solidFill>
                  <a:srgbClr val="111111"/>
                </a:solidFill>
                <a:effectLst/>
                <a:latin typeface="Helvetica" panose="020B0604020202020204" pitchFamily="34" charset="0"/>
              </a:rPr>
              <a:t> This method helps you calm your mind and body. Approaches include meditation, imagery, muscle relaxation and others.</a:t>
            </a:r>
          </a:p>
          <a:p>
            <a:pPr algn="l">
              <a:buFont typeface="Arial" panose="020B0604020202020204" pitchFamily="34" charset="0"/>
              <a:buChar char="•"/>
            </a:pPr>
            <a:r>
              <a:rPr lang="en-US" b="1" i="0" dirty="0">
                <a:solidFill>
                  <a:srgbClr val="111111"/>
                </a:solidFill>
                <a:effectLst/>
                <a:latin typeface="Helvetica" panose="020B0604020202020204" pitchFamily="34" charset="0"/>
              </a:rPr>
              <a:t>Remaining passively awake.</a:t>
            </a:r>
            <a:r>
              <a:rPr lang="en-US" b="0" i="0" dirty="0">
                <a:solidFill>
                  <a:srgbClr val="111111"/>
                </a:solidFill>
                <a:effectLst/>
                <a:latin typeface="Helvetica" panose="020B0604020202020204" pitchFamily="34" charset="0"/>
              </a:rPr>
              <a:t> Also called paradoxical intention, this involves avoiding any effort to fall asleep. Paradoxically, worrying that you can't sleep can actually keep you awake. Letting go of this worry can help you relax and make it easier to fall asleep.</a:t>
            </a:r>
          </a:p>
          <a:p>
            <a:pPr algn="l">
              <a:buFont typeface="Arial" panose="020B0604020202020204" pitchFamily="34" charset="0"/>
              <a:buChar char="•"/>
            </a:pPr>
            <a:r>
              <a:rPr lang="en-US" b="1" i="0" dirty="0">
                <a:solidFill>
                  <a:srgbClr val="111111"/>
                </a:solidFill>
                <a:effectLst/>
                <a:latin typeface="Helvetica" panose="020B0604020202020204" pitchFamily="34" charset="0"/>
              </a:rPr>
              <a:t>Biofeedback.</a:t>
            </a:r>
            <a:r>
              <a:rPr lang="en-US" b="0" i="0" dirty="0">
                <a:solidFill>
                  <a:srgbClr val="111111"/>
                </a:solidFill>
                <a:effectLst/>
                <a:latin typeface="Helvetica" panose="020B0604020202020204" pitchFamily="34" charset="0"/>
              </a:rPr>
              <a:t> This method allows you to observe biological signs such as heart rate and muscle tension and shows you how to adjust them. Your sleep specialist may have you take a biofeedback device home to record your daily patterns. This information can help identify patterns that affect sleep.</a:t>
            </a:r>
          </a:p>
        </p:txBody>
      </p:sp>
      <p:sp>
        <p:nvSpPr>
          <p:cNvPr id="4" name="Slide Number Placeholder 3"/>
          <p:cNvSpPr>
            <a:spLocks noGrp="1"/>
          </p:cNvSpPr>
          <p:nvPr>
            <p:ph type="sldNum" sz="quarter" idx="5"/>
          </p:nvPr>
        </p:nvSpPr>
        <p:spPr/>
        <p:txBody>
          <a:bodyPr/>
          <a:lstStyle/>
          <a:p>
            <a:fld id="{22289C57-55D7-40A4-A101-E74FAC7A092B}" type="slidenum">
              <a:rPr lang="en-US" smtClean="0"/>
              <a:t>7</a:t>
            </a:fld>
            <a:endParaRPr lang="en-US" dirty="0"/>
          </a:p>
        </p:txBody>
      </p:sp>
    </p:spTree>
    <p:extLst>
      <p:ext uri="{BB962C8B-B14F-4D97-AF65-F5344CB8AC3E}">
        <p14:creationId xmlns:p14="http://schemas.microsoft.com/office/powerpoint/2010/main" val="403105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16040" y="4434840"/>
            <a:ext cx="4941771" cy="1122202"/>
          </a:xfrm>
        </p:spPr>
        <p:txBody>
          <a:bodyPr anchor="b">
            <a:noAutofit/>
          </a:bodyPr>
          <a:lstStyle>
            <a:lvl1pPr algn="l">
              <a:defRPr sz="3600" spc="150" baseline="0"/>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416041" y="5586890"/>
            <a:ext cx="4941770" cy="396660"/>
          </a:xfrm>
        </p:spPr>
        <p:txBody>
          <a:bodyPr>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Graphic 7">
            <a:extLst>
              <a:ext uri="{FF2B5EF4-FFF2-40B4-BE49-F238E27FC236}">
                <a16:creationId xmlns:a16="http://schemas.microsoft.com/office/drawing/2014/main" id="{A04F1E16-9A84-4D0E-9706-79C396AF6AE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1776826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rt Art">
    <p:bg>
      <p:bgRef idx="1001">
        <a:schemeClr val="bg1"/>
      </p:bgRef>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786F69D-D4FA-4075-A7EC-8D31A184F630}"/>
              </a:ext>
              <a:ext uri="{C183D7F6-B498-43B3-948B-1728B52AA6E4}">
                <adec:decorative xmlns:adec="http://schemas.microsoft.com/office/drawing/2017/decorative" val="1"/>
              </a:ext>
            </a:extLst>
          </p:cNvPr>
          <p:cNvGrpSpPr/>
          <p:nvPr userDrawn="1"/>
        </p:nvGrpSpPr>
        <p:grpSpPr>
          <a:xfrm>
            <a:off x="0" y="0"/>
            <a:ext cx="2590800" cy="1027906"/>
            <a:chOff x="0" y="0"/>
            <a:chExt cx="2590800" cy="1027906"/>
          </a:xfrm>
        </p:grpSpPr>
        <p:cxnSp>
          <p:nvCxnSpPr>
            <p:cNvPr id="10" name="Straight Connector 9">
              <a:extLst>
                <a:ext uri="{FF2B5EF4-FFF2-40B4-BE49-F238E27FC236}">
                  <a16:creationId xmlns:a16="http://schemas.microsoft.com/office/drawing/2014/main" id="{66988B2D-0240-4256-8268-4B9FF1E72363}"/>
                </a:ext>
              </a:extLst>
            </p:cNvPr>
            <p:cNvCxnSpPr>
              <a:cxnSpLocks/>
            </p:cNvCxnSpPr>
            <p:nvPr userDrawn="1"/>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EEAAE1-3D04-41C3-B2D2-B3BEF34C3B27}"/>
                </a:ext>
              </a:extLst>
            </p:cNvPr>
            <p:cNvCxnSpPr>
              <a:cxnSpLocks/>
            </p:cNvCxnSpPr>
            <p:nvPr userDrawn="1"/>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7" name="SmartArt Placeholder 6">
            <a:extLst>
              <a:ext uri="{FF2B5EF4-FFF2-40B4-BE49-F238E27FC236}">
                <a16:creationId xmlns:a16="http://schemas.microsoft.com/office/drawing/2014/main" id="{156CA116-0F6E-4EE9-B34F-03BA07161A7A}"/>
              </a:ext>
            </a:extLst>
          </p:cNvPr>
          <p:cNvSpPr>
            <a:spLocks noGrp="1"/>
          </p:cNvSpPr>
          <p:nvPr>
            <p:ph type="dgm" sz="quarter" idx="15"/>
          </p:nvPr>
        </p:nvSpPr>
        <p:spPr>
          <a:xfrm>
            <a:off x="838200" y="2111375"/>
            <a:ext cx="10515600" cy="3744913"/>
          </a:xfrm>
        </p:spPr>
        <p:txBody>
          <a:bodyPr/>
          <a:lstStyle/>
          <a:p>
            <a:r>
              <a:rPr lang="en-US"/>
              <a:t>Click icon to add SmartArt graphic</a:t>
            </a:r>
            <a:endParaRPr lang="en-US" dirty="0"/>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68311559"/>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12" name="Graphic 10">
            <a:extLst>
              <a:ext uri="{FF2B5EF4-FFF2-40B4-BE49-F238E27FC236}">
                <a16:creationId xmlns:a16="http://schemas.microsoft.com/office/drawing/2014/main" id="{9D2AF524-D4B4-4A3A-9CE4-EDAFE1D5A37B}"/>
              </a:ext>
              <a:ext uri="{C183D7F6-B498-43B3-948B-1728B52AA6E4}">
                <adec:decorative xmlns:adec="http://schemas.microsoft.com/office/drawing/2017/decorative" val="1"/>
              </a:ext>
            </a:extLst>
          </p:cNvPr>
          <p:cNvSpPr/>
          <p:nvPr/>
        </p:nvSpPr>
        <p:spPr>
          <a:xfrm>
            <a:off x="2113884" y="0"/>
            <a:ext cx="10078116" cy="6858000"/>
          </a:xfrm>
          <a:custGeom>
            <a:avLst/>
            <a:gdLst>
              <a:gd name="connsiteX0" fmla="*/ 3793236 w 10078116"/>
              <a:gd name="connsiteY0" fmla="*/ 6858000 h 6858000"/>
              <a:gd name="connsiteX1" fmla="*/ 0 w 10078116"/>
              <a:gd name="connsiteY1" fmla="*/ 0 h 6858000"/>
              <a:gd name="connsiteX2" fmla="*/ 10078116 w 10078116"/>
              <a:gd name="connsiteY2" fmla="*/ 0 h 6858000"/>
              <a:gd name="connsiteX3" fmla="*/ 10078116 w 1007811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078116" h="6858000">
                <a:moveTo>
                  <a:pt x="3793236" y="6858000"/>
                </a:moveTo>
                <a:lnTo>
                  <a:pt x="0" y="0"/>
                </a:lnTo>
                <a:lnTo>
                  <a:pt x="10078116" y="0"/>
                </a:lnTo>
                <a:lnTo>
                  <a:pt x="10078116" y="6858000"/>
                </a:lnTo>
                <a:close/>
              </a:path>
            </a:pathLst>
          </a:custGeom>
          <a:solidFill>
            <a:schemeClr val="accent1"/>
          </a:solid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E3987A5-99A6-4B33-BAAF-53159635382E}"/>
              </a:ext>
            </a:extLst>
          </p:cNvPr>
          <p:cNvSpPr>
            <a:spLocks noGrp="1"/>
          </p:cNvSpPr>
          <p:nvPr>
            <p:ph type="title" hasCustomPrompt="1"/>
          </p:nvPr>
        </p:nvSpPr>
        <p:spPr>
          <a:xfrm>
            <a:off x="838200" y="5509419"/>
            <a:ext cx="4082142" cy="585788"/>
          </a:xfrm>
        </p:spPr>
        <p:txBody>
          <a:bodyPr>
            <a:normAutofit/>
          </a:bodyPr>
          <a:lstStyle>
            <a:lvl1pPr>
              <a:defRPr lang="en-US" sz="2800" kern="1200" spc="150" baseline="0" dirty="0">
                <a:solidFill>
                  <a:schemeClr val="tx1"/>
                </a:solidFill>
                <a:latin typeface="+mj-lt"/>
                <a:ea typeface="+mj-ea"/>
                <a:cs typeface="+mj-cs"/>
              </a:defRPr>
            </a:lvl1pPr>
          </a:lstStyle>
          <a:p>
            <a:r>
              <a:rPr lang="en-US"/>
              <a:t>CLICK TO EDIT TITLE</a:t>
            </a:r>
          </a:p>
        </p:txBody>
      </p:sp>
      <p:sp>
        <p:nvSpPr>
          <p:cNvPr id="16" name="Text Placeholder 15">
            <a:extLst>
              <a:ext uri="{FF2B5EF4-FFF2-40B4-BE49-F238E27FC236}">
                <a16:creationId xmlns:a16="http://schemas.microsoft.com/office/drawing/2014/main" id="{3BABF6CA-407C-4BF0-8234-1321A676E756}"/>
              </a:ext>
            </a:extLst>
          </p:cNvPr>
          <p:cNvSpPr>
            <a:spLocks noGrp="1"/>
          </p:cNvSpPr>
          <p:nvPr>
            <p:ph type="body" sz="quarter" idx="13"/>
          </p:nvPr>
        </p:nvSpPr>
        <p:spPr>
          <a:xfrm>
            <a:off x="166074" y="1507772"/>
            <a:ext cx="2141764" cy="514350"/>
          </a:xfrm>
        </p:spPr>
        <p:txBody>
          <a:bodyPr anchor="ctr">
            <a:normAutofit/>
          </a:bodyPr>
          <a:lstStyle>
            <a:lvl1pPr marL="0" indent="0" algn="r">
              <a:buNone/>
              <a:defRPr sz="2000"/>
            </a:lvl1pPr>
          </a:lstStyle>
          <a:p>
            <a:pPr lvl="0"/>
            <a:r>
              <a:rPr lang="en-US"/>
              <a:t>Click to edit Master text styles</a:t>
            </a:r>
          </a:p>
        </p:txBody>
      </p:sp>
      <p:sp>
        <p:nvSpPr>
          <p:cNvPr id="17" name="Text Placeholder 15">
            <a:extLst>
              <a:ext uri="{FF2B5EF4-FFF2-40B4-BE49-F238E27FC236}">
                <a16:creationId xmlns:a16="http://schemas.microsoft.com/office/drawing/2014/main" id="{76D8129B-5B68-421C-968C-3663C86EFC7C}"/>
              </a:ext>
            </a:extLst>
          </p:cNvPr>
          <p:cNvSpPr>
            <a:spLocks noGrp="1"/>
          </p:cNvSpPr>
          <p:nvPr>
            <p:ph type="body" sz="quarter" idx="14"/>
          </p:nvPr>
        </p:nvSpPr>
        <p:spPr>
          <a:xfrm>
            <a:off x="732131" y="2584097"/>
            <a:ext cx="2141764" cy="514350"/>
          </a:xfrm>
        </p:spPr>
        <p:txBody>
          <a:bodyPr anchor="ctr">
            <a:normAutofit/>
          </a:bodyPr>
          <a:lstStyle>
            <a:lvl1pPr marL="0" indent="0" algn="r">
              <a:buNone/>
              <a:defRPr sz="2000"/>
            </a:lvl1pPr>
          </a:lstStyle>
          <a:p>
            <a:pPr lvl="0"/>
            <a:r>
              <a:rPr lang="en-US"/>
              <a:t>Click to edit Master text styles</a:t>
            </a:r>
          </a:p>
        </p:txBody>
      </p:sp>
      <p:sp>
        <p:nvSpPr>
          <p:cNvPr id="18" name="Text Placeholder 15">
            <a:extLst>
              <a:ext uri="{FF2B5EF4-FFF2-40B4-BE49-F238E27FC236}">
                <a16:creationId xmlns:a16="http://schemas.microsoft.com/office/drawing/2014/main" id="{6C741DCA-8EBD-44F5-9D38-E938A628ADCD}"/>
              </a:ext>
            </a:extLst>
          </p:cNvPr>
          <p:cNvSpPr>
            <a:spLocks noGrp="1"/>
          </p:cNvSpPr>
          <p:nvPr>
            <p:ph type="body" sz="quarter" idx="15"/>
          </p:nvPr>
        </p:nvSpPr>
        <p:spPr>
          <a:xfrm>
            <a:off x="1338556" y="3660422"/>
            <a:ext cx="2141764" cy="514350"/>
          </a:xfrm>
        </p:spPr>
        <p:txBody>
          <a:bodyPr anchor="ctr">
            <a:normAutofit/>
          </a:bodyPr>
          <a:lstStyle>
            <a:lvl1pPr marL="0" indent="0" algn="r">
              <a:buNone/>
              <a:defRPr sz="2000"/>
            </a:lvl1pPr>
          </a:lstStyle>
          <a:p>
            <a:pPr lvl="0"/>
            <a:r>
              <a:rPr lang="en-US"/>
              <a:t>Click to edit Master text styles</a:t>
            </a:r>
          </a:p>
        </p:txBody>
      </p:sp>
      <p:sp>
        <p:nvSpPr>
          <p:cNvPr id="19" name="Text Placeholder 15">
            <a:extLst>
              <a:ext uri="{FF2B5EF4-FFF2-40B4-BE49-F238E27FC236}">
                <a16:creationId xmlns:a16="http://schemas.microsoft.com/office/drawing/2014/main" id="{5C43C6B1-A1BD-4A90-8B4B-F361C1BEDD26}"/>
              </a:ext>
            </a:extLst>
          </p:cNvPr>
          <p:cNvSpPr>
            <a:spLocks noGrp="1"/>
          </p:cNvSpPr>
          <p:nvPr>
            <p:ph type="body" sz="quarter" idx="16"/>
          </p:nvPr>
        </p:nvSpPr>
        <p:spPr>
          <a:xfrm>
            <a:off x="1922756" y="4736748"/>
            <a:ext cx="2141764" cy="514350"/>
          </a:xfrm>
        </p:spPr>
        <p:txBody>
          <a:bodyPr anchor="ctr">
            <a:normAutofit/>
          </a:bodyPr>
          <a:lstStyle>
            <a:lvl1pPr marL="0" indent="0" algn="r">
              <a:buNone/>
              <a:defRPr sz="2000"/>
            </a:lvl1pPr>
          </a:lstStyle>
          <a:p>
            <a:pPr lvl="0"/>
            <a:r>
              <a:rPr lang="en-US"/>
              <a:t>Click to edit Master text styles</a:t>
            </a:r>
          </a:p>
        </p:txBody>
      </p:sp>
      <p:sp>
        <p:nvSpPr>
          <p:cNvPr id="34" name="Text Placeholder 15">
            <a:extLst>
              <a:ext uri="{FF2B5EF4-FFF2-40B4-BE49-F238E27FC236}">
                <a16:creationId xmlns:a16="http://schemas.microsoft.com/office/drawing/2014/main" id="{0C66E1BD-33F0-4B94-BF94-CD4698F85C3D}"/>
              </a:ext>
            </a:extLst>
          </p:cNvPr>
          <p:cNvSpPr>
            <a:spLocks noGrp="1"/>
          </p:cNvSpPr>
          <p:nvPr>
            <p:ph type="body" sz="quarter" idx="17" hasCustomPrompt="1"/>
          </p:nvPr>
        </p:nvSpPr>
        <p:spPr>
          <a:xfrm>
            <a:off x="4401536" y="1613528"/>
            <a:ext cx="5102680" cy="1010842"/>
          </a:xfrm>
        </p:spPr>
        <p:txBody>
          <a:bodyPr anchor="t">
            <a:normAutofit/>
          </a:bodyPr>
          <a:lstStyle>
            <a:lvl1pPr marL="0" indent="0" algn="l">
              <a:lnSpc>
                <a:spcPct val="100000"/>
              </a:lnSpc>
              <a:buNone/>
              <a:defRPr sz="1400" spc="50" baseline="0"/>
            </a:lvl1pPr>
          </a:lstStyle>
          <a:p>
            <a:pPr lvl="0"/>
            <a:r>
              <a:rPr lang="en-US" dirty="0"/>
              <a:t>Click to edit master text style</a:t>
            </a:r>
          </a:p>
        </p:txBody>
      </p:sp>
      <p:sp>
        <p:nvSpPr>
          <p:cNvPr id="35" name="Text Placeholder 15">
            <a:extLst>
              <a:ext uri="{FF2B5EF4-FFF2-40B4-BE49-F238E27FC236}">
                <a16:creationId xmlns:a16="http://schemas.microsoft.com/office/drawing/2014/main" id="{2D4661B1-6559-407A-9AEC-A46A0570AE8F}"/>
              </a:ext>
            </a:extLst>
          </p:cNvPr>
          <p:cNvSpPr>
            <a:spLocks noGrp="1"/>
          </p:cNvSpPr>
          <p:nvPr>
            <p:ph type="body" sz="quarter" idx="18" hasCustomPrompt="1"/>
          </p:nvPr>
        </p:nvSpPr>
        <p:spPr>
          <a:xfrm>
            <a:off x="4986029" y="2682564"/>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6" name="Text Placeholder 15">
            <a:extLst>
              <a:ext uri="{FF2B5EF4-FFF2-40B4-BE49-F238E27FC236}">
                <a16:creationId xmlns:a16="http://schemas.microsoft.com/office/drawing/2014/main" id="{DCC983F7-6A25-42C0-811C-EA32138C5B80}"/>
              </a:ext>
            </a:extLst>
          </p:cNvPr>
          <p:cNvSpPr>
            <a:spLocks noGrp="1"/>
          </p:cNvSpPr>
          <p:nvPr>
            <p:ph type="body" sz="quarter" idx="19" hasCustomPrompt="1"/>
          </p:nvPr>
        </p:nvSpPr>
        <p:spPr>
          <a:xfrm>
            <a:off x="5576938" y="3755394"/>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7" name="Text Placeholder 15">
            <a:extLst>
              <a:ext uri="{FF2B5EF4-FFF2-40B4-BE49-F238E27FC236}">
                <a16:creationId xmlns:a16="http://schemas.microsoft.com/office/drawing/2014/main" id="{E83DA0EB-27DD-416A-8DA5-4AFDC8587E5C}"/>
              </a:ext>
            </a:extLst>
          </p:cNvPr>
          <p:cNvSpPr>
            <a:spLocks noGrp="1"/>
          </p:cNvSpPr>
          <p:nvPr>
            <p:ph type="body" sz="quarter" idx="20" hasCustomPrompt="1"/>
          </p:nvPr>
        </p:nvSpPr>
        <p:spPr>
          <a:xfrm>
            <a:off x="6175280" y="4824430"/>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5" name="Date Placeholder 4">
            <a:extLst>
              <a:ext uri="{FF2B5EF4-FFF2-40B4-BE49-F238E27FC236}">
                <a16:creationId xmlns:a16="http://schemas.microsoft.com/office/drawing/2014/main" id="{874DC36F-5D3E-439D-80B5-32633FC34434}"/>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6" name="Footer Placeholder 5">
            <a:extLst>
              <a:ext uri="{FF2B5EF4-FFF2-40B4-BE49-F238E27FC236}">
                <a16:creationId xmlns:a16="http://schemas.microsoft.com/office/drawing/2014/main" id="{6C710A8A-CEC9-4787-A745-C28DD965F7DD}"/>
              </a:ext>
            </a:extLst>
          </p:cNvPr>
          <p:cNvSpPr>
            <a:spLocks noGrp="1"/>
          </p:cNvSpPr>
          <p:nvPr>
            <p:ph type="ftr" sz="quarter" idx="11"/>
          </p:nvPr>
        </p:nvSpPr>
        <p:spPr>
          <a:xfrm>
            <a:off x="6749143" y="6356350"/>
            <a:ext cx="3775981" cy="365125"/>
          </a:xfrm>
        </p:spPr>
        <p:txBody>
          <a:bodyPr/>
          <a:lstStyle>
            <a:lvl1pPr>
              <a:defRPr sz="900"/>
            </a:lvl1pPr>
          </a:lstStyle>
          <a:p>
            <a:r>
              <a:rPr lang="en-US" dirty="0"/>
              <a:t>PRESENTATION TITLE</a:t>
            </a:r>
          </a:p>
        </p:txBody>
      </p:sp>
      <p:sp>
        <p:nvSpPr>
          <p:cNvPr id="7" name="Slide Number Placeholder 6">
            <a:extLst>
              <a:ext uri="{FF2B5EF4-FFF2-40B4-BE49-F238E27FC236}">
                <a16:creationId xmlns:a16="http://schemas.microsoft.com/office/drawing/2014/main" id="{4162BD04-8F01-472A-9456-4702A2218BB5}"/>
              </a:ext>
            </a:extLst>
          </p:cNvPr>
          <p:cNvSpPr>
            <a:spLocks noGrp="1"/>
          </p:cNvSpPr>
          <p:nvPr>
            <p:ph type="sldNum" sz="quarter" idx="12"/>
          </p:nvPr>
        </p:nvSpPr>
        <p:spPr>
          <a:xfrm>
            <a:off x="10810874" y="6356350"/>
            <a:ext cx="542925" cy="365125"/>
          </a:xfrm>
        </p:spPr>
        <p:txBody>
          <a:bodyPr/>
          <a:lstStyle>
            <a:lvl1pPr>
              <a:defRPr sz="900"/>
            </a:lvl1pPr>
          </a:lstStyle>
          <a:p>
            <a:fld id="{A49DFD55-3C28-40EF-9E31-A92D2E4017FF}" type="slidenum">
              <a:rPr lang="en-US" smtClean="0"/>
              <a:pPr/>
              <a:t>‹#›</a:t>
            </a:fld>
            <a:endParaRPr lang="en-US" dirty="0"/>
          </a:p>
        </p:txBody>
      </p:sp>
      <p:cxnSp>
        <p:nvCxnSpPr>
          <p:cNvPr id="3" name="Straight Connector 2">
            <a:extLst>
              <a:ext uri="{FF2B5EF4-FFF2-40B4-BE49-F238E27FC236}">
                <a16:creationId xmlns:a16="http://schemas.microsoft.com/office/drawing/2014/main" id="{D3795F91-C721-4363-956D-756673AE7957}"/>
              </a:ext>
              <a:ext uri="{C183D7F6-B498-43B3-948B-1728B52AA6E4}">
                <adec:decorative xmlns:adec="http://schemas.microsoft.com/office/drawing/2017/decorative" val="1"/>
              </a:ext>
            </a:extLst>
          </p:cNvPr>
          <p:cNvCxnSpPr>
            <a:cxnSpLocks/>
          </p:cNvCxnSpPr>
          <p:nvPr userDrawn="1"/>
        </p:nvCxnSpPr>
        <p:spPr>
          <a:xfrm>
            <a:off x="4353515" y="502393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4" name="Straight Connector 3">
            <a:extLst>
              <a:ext uri="{FF2B5EF4-FFF2-40B4-BE49-F238E27FC236}">
                <a16:creationId xmlns:a16="http://schemas.microsoft.com/office/drawing/2014/main" id="{8AC14461-E27D-413D-B31A-47B74646AF25}"/>
              </a:ext>
              <a:ext uri="{C183D7F6-B498-43B3-948B-1728B52AA6E4}">
                <adec:decorative xmlns:adec="http://schemas.microsoft.com/office/drawing/2017/decorative" val="1"/>
              </a:ext>
            </a:extLst>
          </p:cNvPr>
          <p:cNvCxnSpPr>
            <a:cxnSpLocks/>
          </p:cNvCxnSpPr>
          <p:nvPr userDrawn="1"/>
        </p:nvCxnSpPr>
        <p:spPr>
          <a:xfrm>
            <a:off x="3759917" y="3948451"/>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8" name="Straight Connector 7">
            <a:extLst>
              <a:ext uri="{FF2B5EF4-FFF2-40B4-BE49-F238E27FC236}">
                <a16:creationId xmlns:a16="http://schemas.microsoft.com/office/drawing/2014/main" id="{4D6AEA4C-7710-4829-BA87-8DD77F15932C}"/>
              </a:ext>
              <a:ext uri="{C183D7F6-B498-43B3-948B-1728B52AA6E4}">
                <adec:decorative xmlns:adec="http://schemas.microsoft.com/office/drawing/2017/decorative" val="1"/>
              </a:ext>
            </a:extLst>
          </p:cNvPr>
          <p:cNvCxnSpPr>
            <a:cxnSpLocks/>
          </p:cNvCxnSpPr>
          <p:nvPr userDrawn="1"/>
        </p:nvCxnSpPr>
        <p:spPr>
          <a:xfrm>
            <a:off x="3173453" y="2872686"/>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9" name="Straight Connector 8">
            <a:extLst>
              <a:ext uri="{FF2B5EF4-FFF2-40B4-BE49-F238E27FC236}">
                <a16:creationId xmlns:a16="http://schemas.microsoft.com/office/drawing/2014/main" id="{E9BD473E-6203-491C-87AC-54AC0AB23333}"/>
              </a:ext>
              <a:ext uri="{C183D7F6-B498-43B3-948B-1728B52AA6E4}">
                <adec:decorative xmlns:adec="http://schemas.microsoft.com/office/drawing/2017/decorative" val="1"/>
              </a:ext>
            </a:extLst>
          </p:cNvPr>
          <p:cNvCxnSpPr>
            <a:cxnSpLocks/>
          </p:cNvCxnSpPr>
          <p:nvPr userDrawn="1"/>
        </p:nvCxnSpPr>
        <p:spPr>
          <a:xfrm>
            <a:off x="2586263" y="179608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165259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892177"/>
            <a:ext cx="8421688" cy="1325563"/>
          </a:xfrm>
        </p:spPr>
        <p:txBody>
          <a:bodyPr>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76936"/>
            <a:ext cx="3924300"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2933700" y="3834606"/>
            <a:ext cx="3924300"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76936"/>
            <a:ext cx="3943627"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7410173" y="3834606"/>
            <a:ext cx="3943627"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pic>
        <p:nvPicPr>
          <p:cNvPr id="11" name="Graphic 10">
            <a:extLst>
              <a:ext uri="{FF2B5EF4-FFF2-40B4-BE49-F238E27FC236}">
                <a16:creationId xmlns:a16="http://schemas.microsoft.com/office/drawing/2014/main" id="{EE24E1DB-1F20-4C28-8069-D9219D1F8BB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368030" cy="3912394"/>
          </a:xfrm>
          <a:prstGeom prst="rect">
            <a:avLst/>
          </a:prstGeom>
        </p:spPr>
      </p:pic>
    </p:spTree>
    <p:extLst>
      <p:ext uri="{BB962C8B-B14F-4D97-AF65-F5344CB8AC3E}">
        <p14:creationId xmlns:p14="http://schemas.microsoft.com/office/powerpoint/2010/main" val="2432451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43104" y="2776936"/>
            <a:ext cx="2882475"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243104"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4647665" y="2776936"/>
            <a:ext cx="2896671"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647665" y="3834606"/>
            <a:ext cx="2896671"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8066421" y="2776936"/>
            <a:ext cx="2882475"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8066421"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10" name="Group 9">
            <a:extLst>
              <a:ext uri="{FF2B5EF4-FFF2-40B4-BE49-F238E27FC236}">
                <a16:creationId xmlns:a16="http://schemas.microsoft.com/office/drawing/2014/main" id="{B2368EF4-1233-48C7-8DB5-75844BFCD594}"/>
              </a:ext>
              <a:ext uri="{C183D7F6-B498-43B3-948B-1728B52AA6E4}">
                <adec:decorative xmlns:adec="http://schemas.microsoft.com/office/drawing/2017/decorative" val="1"/>
              </a:ext>
            </a:extLst>
          </p:cNvPr>
          <p:cNvGrpSpPr/>
          <p:nvPr userDrawn="1"/>
        </p:nvGrpSpPr>
        <p:grpSpPr>
          <a:xfrm>
            <a:off x="0" y="0"/>
            <a:ext cx="2238376" cy="3105150"/>
            <a:chOff x="0" y="0"/>
            <a:chExt cx="2238376" cy="3105150"/>
          </a:xfrm>
        </p:grpSpPr>
        <p:cxnSp>
          <p:nvCxnSpPr>
            <p:cNvPr id="16" name="Straight Connector 15">
              <a:extLst>
                <a:ext uri="{FF2B5EF4-FFF2-40B4-BE49-F238E27FC236}">
                  <a16:creationId xmlns:a16="http://schemas.microsoft.com/office/drawing/2014/main" id="{463D7850-C2A6-43CE-BBE4-8E81A0A593BF}"/>
                </a:ext>
              </a:extLst>
            </p:cNvPr>
            <p:cNvCxnSpPr>
              <a:cxnSpLocks/>
            </p:cNvCxnSpPr>
            <p:nvPr userDrawn="1"/>
          </p:nvCxnSpPr>
          <p:spPr>
            <a:xfrm flipH="1">
              <a:off x="0" y="0"/>
              <a:ext cx="1238250" cy="31051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Lst>
            </p:cNvPr>
            <p:cNvCxnSpPr>
              <a:cxnSpLocks/>
            </p:cNvCxnSpPr>
            <p:nvPr userDrawn="1"/>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1889671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5" y="1671639"/>
            <a:ext cx="5111750"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5476875" y="3660774"/>
            <a:ext cx="5111750" cy="1525588"/>
          </a:xfrm>
        </p:spPr>
        <p:txBody>
          <a:bodyPr>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4" name="Group 3">
            <a:extLst>
              <a:ext uri="{FF2B5EF4-FFF2-40B4-BE49-F238E27FC236}">
                <a16:creationId xmlns:a16="http://schemas.microsoft.com/office/drawing/2014/main" id="{D74AA03A-263D-4B5F-B05B-7D6923A9A4D3}"/>
              </a:ext>
            </a:extLst>
          </p:cNvPr>
          <p:cNvGrpSpPr/>
          <p:nvPr userDrawn="1"/>
        </p:nvGrpSpPr>
        <p:grpSpPr>
          <a:xfrm>
            <a:off x="0" y="0"/>
            <a:ext cx="4762501" cy="5186363"/>
            <a:chOff x="0" y="0"/>
            <a:chExt cx="4762501" cy="5186363"/>
          </a:xfrm>
        </p:grpSpPr>
        <p:cxnSp>
          <p:nvCxnSpPr>
            <p:cNvPr id="23" name="Straight Connector 22">
              <a:extLst>
                <a:ext uri="{FF2B5EF4-FFF2-40B4-BE49-F238E27FC236}">
                  <a16:creationId xmlns:a16="http://schemas.microsoft.com/office/drawing/2014/main" id="{D87F08D6-2CA7-4A5A-BE34-07113DCA535D}"/>
                </a:ext>
              </a:extLst>
            </p:cNvPr>
            <p:cNvCxnSpPr>
              <a:cxnSpLocks/>
            </p:cNvCxnSpPr>
            <p:nvPr userDrawn="1"/>
          </p:nvCxnSpPr>
          <p:spPr>
            <a:xfrm flipH="1" flipV="1">
              <a:off x="0" y="876300"/>
              <a:ext cx="4762500" cy="1628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768C87F-B9C3-4DFF-8454-F3F52CE4346B}"/>
                </a:ext>
              </a:extLst>
            </p:cNvPr>
            <p:cNvCxnSpPr>
              <a:cxnSpLocks/>
            </p:cNvCxnSpPr>
            <p:nvPr userDrawn="1"/>
          </p:nvCxnSpPr>
          <p:spPr>
            <a:xfrm flipH="1" flipV="1">
              <a:off x="2638425" y="0"/>
              <a:ext cx="2124076" cy="5186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a:lstStyle>
            <a:lvl1pPr>
              <a:defRPr sz="900"/>
            </a:lvl1pPr>
          </a:lstStyle>
          <a:p>
            <a:r>
              <a:rPr lang="en-US" dirty="0"/>
              <a:t>PRESENTATION TITLE</a:t>
            </a:r>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917780591"/>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anchor="b">
            <a:noAutofit/>
          </a:bodyPr>
          <a:lstStyle>
            <a:lvl1pPr algn="l">
              <a:defRPr sz="3600" spc="150" baseline="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4267200" y="3238103"/>
            <a:ext cx="4179570" cy="1371997"/>
          </a:xfrm>
        </p:spPr>
        <p:txBody>
          <a:bodyPr>
            <a:normAutofit/>
          </a:bodyPr>
          <a:lstStyle>
            <a:lvl1pPr marL="0" indent="0" algn="l">
              <a:lnSpc>
                <a:spcPct val="150000"/>
              </a:lnSpc>
              <a:buNone/>
              <a:defRPr sz="14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Graphic 5">
            <a:extLst>
              <a:ext uri="{FF2B5EF4-FFF2-40B4-BE49-F238E27FC236}">
                <a16:creationId xmlns:a16="http://schemas.microsoft.com/office/drawing/2014/main" id="{ED3361C9-310A-4255-A94E-B77588962D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9" name="Date Placeholder 6">
            <a:extLst>
              <a:ext uri="{FF2B5EF4-FFF2-40B4-BE49-F238E27FC236}">
                <a16:creationId xmlns:a16="http://schemas.microsoft.com/office/drawing/2014/main" id="{BF358517-D7B7-40D0-A9D0-B650C80898AC}"/>
              </a:ext>
            </a:extLst>
          </p:cNvPr>
          <p:cNvSpPr>
            <a:spLocks noGrp="1"/>
          </p:cNvSpPr>
          <p:nvPr>
            <p:ph type="dt" sz="half" idx="10"/>
          </p:nvPr>
        </p:nvSpPr>
        <p:spPr>
          <a:xfrm>
            <a:off x="4267200" y="6356350"/>
            <a:ext cx="1774371" cy="365125"/>
          </a:xfrm>
        </p:spPr>
        <p:txBody>
          <a:bodyPr/>
          <a:lstStyle>
            <a:lvl1pPr>
              <a:defRPr sz="900"/>
            </a:lvl1pPr>
          </a:lstStyle>
          <a:p>
            <a:r>
              <a:rPr lang="en-US" dirty="0"/>
              <a:t>20XX</a:t>
            </a:r>
          </a:p>
        </p:txBody>
      </p:sp>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6479721" y="6356350"/>
            <a:ext cx="2661557" cy="365125"/>
          </a:xfrm>
        </p:spPr>
        <p:txBody>
          <a:bodyPr/>
          <a:lstStyle>
            <a:lvl1pPr>
              <a:defRPr sz="900"/>
            </a:lvl1pPr>
          </a:lstStyle>
          <a:p>
            <a:r>
              <a:rPr lang="en-US" dirty="0"/>
              <a:t>PRESENTATION TITLE</a:t>
            </a:r>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1291140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28341" b="23071"/>
          <a:stretch/>
        </p:blipFill>
        <p:spPr>
          <a:xfrm>
            <a:off x="5488815" y="0"/>
            <a:ext cx="6703185" cy="6858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500" y="1020445"/>
            <a:ext cx="2895600" cy="1325563"/>
          </a:xfrm>
        </p:spPr>
        <p:txBody>
          <a:bodyPr anchor="b">
            <a:normAutofit/>
          </a:bodyPr>
          <a:lstStyle>
            <a:lvl1pPr>
              <a:defRPr sz="2800" spc="150" baseline="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p:nvPr>
        </p:nvSpPr>
        <p:spPr>
          <a:xfrm>
            <a:off x="1333500" y="2924175"/>
            <a:ext cx="2895600" cy="2519363"/>
          </a:xfrm>
        </p:spPr>
        <p:txBody>
          <a:bodyPr>
            <a:normAutofit/>
          </a:bodyPr>
          <a:lstStyle>
            <a:lvl1pPr marL="0" indent="0">
              <a:lnSpc>
                <a:spcPct val="150000"/>
              </a:lnSpc>
              <a:buNone/>
              <a:defRPr sz="1400">
                <a:solidFill>
                  <a:schemeClr val="bg1"/>
                </a:solidFill>
              </a:defRPr>
            </a:lvl1pPr>
            <a:lvl2pPr marL="457200" indent="0">
              <a:lnSpc>
                <a:spcPct val="150000"/>
              </a:lnSpc>
              <a:buNone/>
              <a:defRPr sz="1400">
                <a:solidFill>
                  <a:schemeClr val="bg1"/>
                </a:solidFill>
              </a:defRPr>
            </a:lvl2pPr>
            <a:lvl3pPr marL="914400" indent="0">
              <a:lnSpc>
                <a:spcPct val="150000"/>
              </a:lnSpc>
              <a:buNone/>
              <a:defRPr sz="1400">
                <a:solidFill>
                  <a:schemeClr val="bg1"/>
                </a:solidFill>
              </a:defRPr>
            </a:lvl3pPr>
            <a:lvl4pPr marL="1371600" indent="0">
              <a:lnSpc>
                <a:spcPct val="150000"/>
              </a:lnSpc>
              <a:buNone/>
              <a:defRPr sz="1400">
                <a:solidFill>
                  <a:schemeClr val="bg1"/>
                </a:solidFill>
              </a:defRPr>
            </a:lvl4pPr>
            <a:lvl5pPr marL="1828800" indent="0">
              <a:lnSpc>
                <a:spcPct val="150000"/>
              </a:lnSpc>
              <a:buNone/>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9F5093-3C53-4152-B8FE-0522E0795269}"/>
              </a:ext>
            </a:extLst>
          </p:cNvPr>
          <p:cNvSpPr>
            <a:spLocks noGrp="1"/>
          </p:cNvSpPr>
          <p:nvPr>
            <p:ph type="dt" sz="half" idx="10"/>
          </p:nvPr>
        </p:nvSpPr>
        <p:spPr>
          <a:xfrm>
            <a:off x="1333500" y="6356350"/>
            <a:ext cx="985157" cy="365125"/>
          </a:xfrm>
        </p:spPr>
        <p:txBody>
          <a:bodyPr/>
          <a:lstStyle>
            <a:lvl1pPr>
              <a:defRPr sz="900"/>
            </a:lvl1pPr>
          </a:lstStyle>
          <a:p>
            <a:r>
              <a:rPr lang="en-US" dirty="0"/>
              <a:t>20XX</a:t>
            </a:r>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2669886" y="6356349"/>
            <a:ext cx="2482842" cy="365125"/>
          </a:xfrm>
        </p:spPr>
        <p:txBody>
          <a:bodyPr/>
          <a:lstStyle>
            <a:lvl1pPr>
              <a:defRPr sz="900"/>
            </a:lvl1pPr>
          </a:lstStyle>
          <a:p>
            <a:r>
              <a:rPr lang="en-US" dirty="0"/>
              <a:t>PRESENTATION TITLE</a:t>
            </a:r>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5536305" y="6356350"/>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982124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62075" y="1671639"/>
            <a:ext cx="5111750"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1362075" y="3660774"/>
            <a:ext cx="5111750" cy="1525588"/>
          </a:xfrm>
        </p:spPr>
        <p:txBody>
          <a:bodyPr>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11EBF9-6826-475B-8079-C11128991BAE}"/>
              </a:ext>
            </a:extLst>
          </p:cNvPr>
          <p:cNvSpPr>
            <a:spLocks noGrp="1"/>
          </p:cNvSpPr>
          <p:nvPr>
            <p:ph type="dt" sz="half" idx="10"/>
          </p:nvPr>
        </p:nvSpPr>
        <p:spPr>
          <a:xfrm>
            <a:off x="838200" y="6356350"/>
            <a:ext cx="1219200" cy="365125"/>
          </a:xfrm>
        </p:spPr>
        <p:txBody>
          <a:bodyPr/>
          <a:lstStyle>
            <a:lvl1pPr>
              <a:defRPr sz="900"/>
            </a:lvl1pPr>
          </a:lstStyle>
          <a:p>
            <a:r>
              <a:rPr lang="en-US" dirty="0"/>
              <a:t>20XX</a:t>
            </a:r>
          </a:p>
        </p:txBody>
      </p:sp>
      <p:sp>
        <p:nvSpPr>
          <p:cNvPr id="5" name="Footer Placeholder 4">
            <a:extLst>
              <a:ext uri="{FF2B5EF4-FFF2-40B4-BE49-F238E27FC236}">
                <a16:creationId xmlns:a16="http://schemas.microsoft.com/office/drawing/2014/main" id="{3FB726A3-DF54-47D2-8C3A-34FD43A19E8E}"/>
              </a:ext>
            </a:extLst>
          </p:cNvPr>
          <p:cNvSpPr>
            <a:spLocks noGrp="1"/>
          </p:cNvSpPr>
          <p:nvPr>
            <p:ph type="ftr" sz="quarter" idx="11"/>
          </p:nvPr>
        </p:nvSpPr>
        <p:spPr>
          <a:xfrm>
            <a:off x="2463800" y="6356350"/>
            <a:ext cx="3479800" cy="365125"/>
          </a:xfrm>
        </p:spPr>
        <p:txBody>
          <a:bodyPr/>
          <a:lstStyle>
            <a:lvl1pPr>
              <a:defRPr sz="900"/>
            </a:lvl1pPr>
          </a:lstStyle>
          <a:p>
            <a:r>
              <a:rPr lang="en-US" dirty="0"/>
              <a:t>PRESENTATION TITLE</a:t>
            </a:r>
          </a:p>
        </p:txBody>
      </p:sp>
      <p:sp>
        <p:nvSpPr>
          <p:cNvPr id="6" name="Slide Number Placeholder 5">
            <a:extLst>
              <a:ext uri="{FF2B5EF4-FFF2-40B4-BE49-F238E27FC236}">
                <a16:creationId xmlns:a16="http://schemas.microsoft.com/office/drawing/2014/main" id="{D0CD125A-4493-4967-9146-841D0EF3BC63}"/>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7" name="Group 6">
            <a:extLst>
              <a:ext uri="{FF2B5EF4-FFF2-40B4-BE49-F238E27FC236}">
                <a16:creationId xmlns:a16="http://schemas.microsoft.com/office/drawing/2014/main" id="{D7A1CF8B-3479-49A3-A30E-2F2ECE962075}"/>
              </a:ext>
            </a:extLst>
          </p:cNvPr>
          <p:cNvGrpSpPr/>
          <p:nvPr userDrawn="1"/>
        </p:nvGrpSpPr>
        <p:grpSpPr>
          <a:xfrm>
            <a:off x="6953250" y="-25401"/>
            <a:ext cx="5238750" cy="6902451"/>
            <a:chOff x="6953250" y="-25401"/>
            <a:chExt cx="5238750" cy="6902451"/>
          </a:xfrm>
        </p:grpSpPr>
        <p:cxnSp>
          <p:nvCxnSpPr>
            <p:cNvPr id="14" name="Straight Connector 13">
              <a:extLst>
                <a:ext uri="{FF2B5EF4-FFF2-40B4-BE49-F238E27FC236}">
                  <a16:creationId xmlns:a16="http://schemas.microsoft.com/office/drawing/2014/main" id="{49FBD260-5143-4B12-B9F8-33E48D548909}"/>
                </a:ext>
              </a:extLst>
            </p:cNvPr>
            <p:cNvCxnSpPr/>
            <p:nvPr userDrawn="1"/>
          </p:nvCxnSpPr>
          <p:spPr>
            <a:xfrm>
              <a:off x="9096375" y="1497012"/>
              <a:ext cx="3095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7F08D6-2CA7-4A5A-BE34-07113DCA535D}"/>
                </a:ext>
              </a:extLst>
            </p:cNvPr>
            <p:cNvCxnSpPr/>
            <p:nvPr userDrawn="1"/>
          </p:nvCxnSpPr>
          <p:spPr>
            <a:xfrm flipH="1">
              <a:off x="6953250" y="-25401"/>
              <a:ext cx="3790950" cy="6902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49735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Brea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2148840"/>
            <a:ext cx="4179570" cy="1715531"/>
          </a:xfrm>
        </p:spPr>
        <p:txBody>
          <a:bodyPr anchor="b">
            <a:noAutofit/>
          </a:bodyPr>
          <a:lstStyle>
            <a:lvl1pPr algn="l">
              <a:defRPr sz="3600" spc="150" baseline="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991350" y="3962003"/>
            <a:ext cx="4179570" cy="365125"/>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Graphic 4">
            <a:extLst>
              <a:ext uri="{FF2B5EF4-FFF2-40B4-BE49-F238E27FC236}">
                <a16:creationId xmlns:a16="http://schemas.microsoft.com/office/drawing/2014/main" id="{F05D2CCB-CCFC-4A8A-ADA9-C1E4D13B96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2699512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
        <p:nvSpPr>
          <p:cNvPr id="7" name="Chart Placeholder 6">
            <a:extLst>
              <a:ext uri="{FF2B5EF4-FFF2-40B4-BE49-F238E27FC236}">
                <a16:creationId xmlns:a16="http://schemas.microsoft.com/office/drawing/2014/main" id="{08AF2DB4-A973-4307-B59C-6058A138835C}"/>
              </a:ext>
            </a:extLst>
          </p:cNvPr>
          <p:cNvSpPr>
            <a:spLocks noGrp="1"/>
          </p:cNvSpPr>
          <p:nvPr>
            <p:ph type="chart" sz="quarter" idx="13"/>
          </p:nvPr>
        </p:nvSpPr>
        <p:spPr>
          <a:xfrm>
            <a:off x="838200" y="2111608"/>
            <a:ext cx="10515600" cy="3744912"/>
          </a:xfrm>
        </p:spPr>
        <p:txBody>
          <a:bodyPr/>
          <a:lstStyle/>
          <a:p>
            <a:r>
              <a:rPr lang="en-US"/>
              <a:t>Click icon to add chart</a:t>
            </a:r>
            <a:endParaRPr lang="en-US" dirty="0"/>
          </a:p>
        </p:txBody>
      </p:sp>
    </p:spTree>
    <p:extLst>
      <p:ext uri="{BB962C8B-B14F-4D97-AF65-F5344CB8AC3E}">
        <p14:creationId xmlns:p14="http://schemas.microsoft.com/office/powerpoint/2010/main" val="1485277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838200" y="2111381"/>
            <a:ext cx="10515600" cy="3744913"/>
          </a:xfrm>
        </p:spPr>
        <p:txBody>
          <a:bodyPr/>
          <a:lstStyle/>
          <a:p>
            <a:r>
              <a:rPr lang="en-US"/>
              <a:t>Click icon to add table</a:t>
            </a:r>
            <a:endParaRPr lang="en-US" dirty="0"/>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3370680036"/>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EE644D4-F9A4-4237-BD5C-4B97ABA9337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581650" cy="6858000"/>
          </a:xfrm>
          <a:prstGeom prst="rect">
            <a:avLst/>
          </a:prstGeom>
        </p:spPr>
      </p:pic>
      <p:sp>
        <p:nvSpPr>
          <p:cNvPr id="2" name="Title 1">
            <a:extLst>
              <a:ext uri="{FF2B5EF4-FFF2-40B4-BE49-F238E27FC236}">
                <a16:creationId xmlns:a16="http://schemas.microsoft.com/office/drawing/2014/main" id="{C2FF67A8-55FA-435D-A18C-96D63D22B53E}"/>
              </a:ext>
            </a:extLst>
          </p:cNvPr>
          <p:cNvSpPr>
            <a:spLocks noGrp="1"/>
          </p:cNvSpPr>
          <p:nvPr>
            <p:ph type="title" hasCustomPrompt="1"/>
          </p:nvPr>
        </p:nvSpPr>
        <p:spPr>
          <a:xfrm>
            <a:off x="4657724" y="2809875"/>
            <a:ext cx="6696075" cy="1909763"/>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10" name="Subtitle 2">
            <a:extLst>
              <a:ext uri="{FF2B5EF4-FFF2-40B4-BE49-F238E27FC236}">
                <a16:creationId xmlns:a16="http://schemas.microsoft.com/office/drawing/2014/main" id="{104828DA-5EC5-4A00-9A7B-CD9668EF24D1}"/>
              </a:ext>
            </a:extLst>
          </p:cNvPr>
          <p:cNvSpPr>
            <a:spLocks noGrp="1"/>
          </p:cNvSpPr>
          <p:nvPr>
            <p:ph type="subTitle" idx="1"/>
          </p:nvPr>
        </p:nvSpPr>
        <p:spPr>
          <a:xfrm>
            <a:off x="4657725" y="5028803"/>
            <a:ext cx="6696074" cy="365125"/>
          </a:xfrm>
        </p:spPr>
        <p:txBody>
          <a:bodyPr anchor="b">
            <a:normAutofit/>
          </a:bodyPr>
          <a:lstStyle>
            <a:lvl1pPr marL="0" indent="0" algn="l">
              <a:buNone/>
              <a:defRPr sz="16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Date Placeholder 2">
            <a:extLst>
              <a:ext uri="{FF2B5EF4-FFF2-40B4-BE49-F238E27FC236}">
                <a16:creationId xmlns:a16="http://schemas.microsoft.com/office/drawing/2014/main" id="{D9303E9A-96BC-4283-A6E1-5948AEB119F4}"/>
              </a:ext>
            </a:extLst>
          </p:cNvPr>
          <p:cNvSpPr>
            <a:spLocks noGrp="1"/>
          </p:cNvSpPr>
          <p:nvPr>
            <p:ph type="dt" sz="half" idx="10"/>
          </p:nvPr>
        </p:nvSpPr>
        <p:spPr>
          <a:xfrm>
            <a:off x="4676774" y="6356350"/>
            <a:ext cx="1695450" cy="365125"/>
          </a:xfrm>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45A19C49-052B-4D3E-B227-1D787463CE96}"/>
              </a:ext>
            </a:extLst>
          </p:cNvPr>
          <p:cNvSpPr>
            <a:spLocks noGrp="1"/>
          </p:cNvSpPr>
          <p:nvPr>
            <p:ph type="ftr" sz="quarter" idx="11"/>
          </p:nvPr>
        </p:nvSpPr>
        <p:spPr>
          <a:xfrm>
            <a:off x="6743699" y="6356350"/>
            <a:ext cx="2543175" cy="365125"/>
          </a:xfrm>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4E5E724A-95F0-41B6-A77E-EDD067272C27}"/>
              </a:ext>
            </a:extLst>
          </p:cNvPr>
          <p:cNvSpPr>
            <a:spLocks noGrp="1"/>
          </p:cNvSpPr>
          <p:nvPr>
            <p:ph type="sldNum" sz="quarter" idx="12"/>
          </p:nvPr>
        </p:nvSpPr>
        <p:spPr>
          <a:xfrm>
            <a:off x="9658350" y="6356350"/>
            <a:ext cx="1695450" cy="365125"/>
          </a:xfrm>
        </p:spPr>
        <p:txBody>
          <a:bodyPr/>
          <a:lstStyle>
            <a:lvl1pPr>
              <a:defRPr sz="900"/>
            </a:lvl1pPr>
          </a:lstStyle>
          <a:p>
            <a:fld id="{A49DFD55-3C28-40EF-9E31-A92D2E4017FF}" type="slidenum">
              <a:rPr lang="en-US" smtClean="0"/>
              <a:pPr/>
              <a:t>‹#›</a:t>
            </a:fld>
            <a:endParaRPr lang="en-US" dirty="0"/>
          </a:p>
        </p:txBody>
      </p:sp>
      <p:cxnSp>
        <p:nvCxnSpPr>
          <p:cNvPr id="9" name="Straight Connector 8">
            <a:extLst>
              <a:ext uri="{FF2B5EF4-FFF2-40B4-BE49-F238E27FC236}">
                <a16:creationId xmlns:a16="http://schemas.microsoft.com/office/drawing/2014/main" id="{BDAC7E4E-FE06-4E90-8107-6B543E5515ED}"/>
              </a:ext>
              <a:ext uri="{C183D7F6-B498-43B3-948B-1728B52AA6E4}">
                <adec:decorative xmlns:adec="http://schemas.microsoft.com/office/drawing/2017/decorative" val="1"/>
              </a:ext>
            </a:extLst>
          </p:cNvPr>
          <p:cNvCxnSpPr/>
          <p:nvPr userDrawn="1"/>
        </p:nvCxnSpPr>
        <p:spPr>
          <a:xfrm flipV="1">
            <a:off x="2209800" y="0"/>
            <a:ext cx="243840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3065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Slide 4 Peop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487181" y="2886074"/>
            <a:ext cx="1845511" cy="1845511"/>
          </a:xfrm>
          <a:solidFill>
            <a:schemeClr val="bg1">
              <a:lumMod val="95000"/>
            </a:schemeClr>
          </a:solidFill>
        </p:spPr>
        <p:txBody>
          <a:bodyPr/>
          <a:lstStyle/>
          <a:p>
            <a:r>
              <a:rPr lang="en-US"/>
              <a:t>Click icon to add picture</a:t>
            </a:r>
            <a:endParaRPr lang="en-US" dirty="0"/>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28568" y="5084524"/>
            <a:ext cx="2317707"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487181" y="5464114"/>
            <a:ext cx="1845511"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3836914" y="2886074"/>
            <a:ext cx="1845511" cy="1845511"/>
          </a:xfrm>
          <a:solidFill>
            <a:schemeClr val="bg1">
              <a:lumMod val="95000"/>
            </a:schemeClr>
          </a:solidFill>
        </p:spPr>
        <p:txBody>
          <a:bodyPr/>
          <a:lstStyle/>
          <a:p>
            <a:r>
              <a:rPr lang="en-US"/>
              <a:t>Click icon to add picture</a:t>
            </a:r>
            <a:endParaRPr lang="en-US" dirty="0"/>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578300" y="5084524"/>
            <a:ext cx="2330816"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36913" y="5478796"/>
            <a:ext cx="1855949"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8" name="Picture Placeholder 10">
            <a:extLst>
              <a:ext uri="{FF2B5EF4-FFF2-40B4-BE49-F238E27FC236}">
                <a16:creationId xmlns:a16="http://schemas.microsoft.com/office/drawing/2014/main" id="{4EBC7D6F-397D-4C5A-AA62-F683F88531A2}"/>
              </a:ext>
            </a:extLst>
          </p:cNvPr>
          <p:cNvSpPr>
            <a:spLocks noGrp="1"/>
          </p:cNvSpPr>
          <p:nvPr>
            <p:ph type="pic" sz="quarter" idx="16"/>
          </p:nvPr>
        </p:nvSpPr>
        <p:spPr>
          <a:xfrm>
            <a:off x="6327578" y="2886074"/>
            <a:ext cx="1845511" cy="1845511"/>
          </a:xfrm>
          <a:solidFill>
            <a:schemeClr val="bg1">
              <a:lumMod val="95000"/>
            </a:schemeClr>
          </a:solidFill>
        </p:spPr>
        <p:txBody>
          <a:bodyPr/>
          <a:lstStyle/>
          <a:p>
            <a:pPr lvl="1"/>
            <a:r>
              <a:rPr lang="en-US"/>
              <a:t>Click icon to add picture</a:t>
            </a:r>
            <a:endParaRPr lang="en-US" dirty="0"/>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068964" y="5084524"/>
            <a:ext cx="2317707"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327577" y="5478796"/>
            <a:ext cx="1845511"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8747458" y="2886074"/>
            <a:ext cx="1845511" cy="1845511"/>
          </a:xfrm>
          <a:solidFill>
            <a:schemeClr val="bg1">
              <a:lumMod val="95000"/>
            </a:schemeClr>
          </a:solidFill>
        </p:spPr>
        <p:txBody>
          <a:bodyPr/>
          <a:lstStyle/>
          <a:p>
            <a:r>
              <a:rPr lang="en-US"/>
              <a:t>Click icon to add picture</a:t>
            </a:r>
            <a:endParaRPr lang="en-US" dirty="0"/>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488845" y="5084524"/>
            <a:ext cx="2317706"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7458" y="5464114"/>
            <a:ext cx="1845510"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4" name="Group 3">
            <a:extLst>
              <a:ext uri="{FF2B5EF4-FFF2-40B4-BE49-F238E27FC236}">
                <a16:creationId xmlns:a16="http://schemas.microsoft.com/office/drawing/2014/main" id="{73C911F2-9041-416A-B83C-F23B354E063B}"/>
              </a:ext>
              <a:ext uri="{C183D7F6-B498-43B3-948B-1728B52AA6E4}">
                <adec:decorative xmlns:adec="http://schemas.microsoft.com/office/drawing/2017/decorative" val="1"/>
              </a:ext>
            </a:extLst>
          </p:cNvPr>
          <p:cNvGrpSpPr/>
          <p:nvPr userDrawn="1"/>
        </p:nvGrpSpPr>
        <p:grpSpPr>
          <a:xfrm>
            <a:off x="7334250" y="0"/>
            <a:ext cx="4857750" cy="1724025"/>
            <a:chOff x="7334250" y="0"/>
            <a:chExt cx="4857750" cy="1724025"/>
          </a:xfrm>
        </p:grpSpPr>
        <p:cxnSp>
          <p:nvCxnSpPr>
            <p:cNvPr id="10" name="Straight Connector 9">
              <a:extLst>
                <a:ext uri="{FF2B5EF4-FFF2-40B4-BE49-F238E27FC236}">
                  <a16:creationId xmlns:a16="http://schemas.microsoft.com/office/drawing/2014/main" id="{4E4B72DA-52CB-4D39-A342-8857B4D959B2}"/>
                </a:ext>
              </a:extLst>
            </p:cNvPr>
            <p:cNvCxnSpPr/>
            <p:nvPr userDrawn="1"/>
          </p:nvCxnSpPr>
          <p:spPr>
            <a:xfrm flipH="1" flipV="1">
              <a:off x="7334250" y="0"/>
              <a:ext cx="485775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1D9BCDA-DFB7-41A4-A7C7-CEE86CEDCBE5}"/>
                </a:ext>
              </a:extLst>
            </p:cNvPr>
            <p:cNvCxnSpPr>
              <a:cxnSpLocks/>
            </p:cNvCxnSpPr>
            <p:nvPr userDrawn="1"/>
          </p:nvCxnSpPr>
          <p:spPr>
            <a:xfrm>
              <a:off x="11487150" y="0"/>
              <a:ext cx="704850" cy="1724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122785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Slide 8 People">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87AAB93-862D-455E-9E73-3D0DAEFDEDB4}"/>
              </a:ext>
              <a:ext uri="{C183D7F6-B498-43B3-948B-1728B52AA6E4}">
                <adec:decorative xmlns:adec="http://schemas.microsoft.com/office/drawing/2017/decorative" val="1"/>
              </a:ext>
            </a:extLst>
          </p:cNvPr>
          <p:cNvGrpSpPr/>
          <p:nvPr userDrawn="1"/>
        </p:nvGrpSpPr>
        <p:grpSpPr>
          <a:xfrm>
            <a:off x="0" y="473953"/>
            <a:ext cx="12192000" cy="5621336"/>
            <a:chOff x="0" y="473953"/>
            <a:chExt cx="12192000" cy="5621336"/>
          </a:xfrm>
        </p:grpSpPr>
        <p:pic>
          <p:nvPicPr>
            <p:cNvPr id="13" name="Graphic 12">
              <a:extLst>
                <a:ext uri="{FF2B5EF4-FFF2-40B4-BE49-F238E27FC236}">
                  <a16:creationId xmlns:a16="http://schemas.microsoft.com/office/drawing/2014/main" id="{B0DFD584-E5CF-41EF-B51E-679CE22DDF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14" name="Graphic 13">
              <a:extLst>
                <a:ext uri="{FF2B5EF4-FFF2-40B4-BE49-F238E27FC236}">
                  <a16:creationId xmlns:a16="http://schemas.microsoft.com/office/drawing/2014/main" id="{E5C02DDF-25A6-42C7-9525-F279CE2095C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grpSp>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877176" y="2428875"/>
            <a:ext cx="1066800" cy="1066800"/>
          </a:xfrm>
          <a:solidFill>
            <a:schemeClr val="tx1"/>
          </a:solidFill>
        </p:spPr>
        <p:txBody>
          <a:bodyPr>
            <a:normAutofit/>
          </a:bodyPr>
          <a:lstStyle>
            <a:lvl1pPr marL="0" indent="0" algn="l">
              <a:lnSpc>
                <a:spcPct val="100000"/>
              </a:lnSpc>
              <a:buFont typeface="Arial" panose="020B0604020202020204" pitchFamily="34" charset="0"/>
              <a:buNone/>
              <a:defRPr sz="900">
                <a:solidFill>
                  <a:sysClr val="windowText" lastClr="000000"/>
                </a:solidFill>
              </a:defRPr>
            </a:lvl1pPr>
          </a:lstStyle>
          <a:p>
            <a:r>
              <a:rPr lang="en-US"/>
              <a:t>Click icon to add picture</a:t>
            </a:r>
            <a:endParaRPr lang="en-US" dirty="0"/>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500168"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500168" y="3809747"/>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4226270"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849262"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49262" y="3809747"/>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32" name="Picture Placeholder 10">
            <a:extLst>
              <a:ext uri="{FF2B5EF4-FFF2-40B4-BE49-F238E27FC236}">
                <a16:creationId xmlns:a16="http://schemas.microsoft.com/office/drawing/2014/main" id="{1938DB4D-239F-4E8E-8802-0470B0131189}"/>
              </a:ext>
            </a:extLst>
          </p:cNvPr>
          <p:cNvSpPr>
            <a:spLocks noGrp="1"/>
          </p:cNvSpPr>
          <p:nvPr>
            <p:ph type="pic" sz="quarter" idx="37"/>
          </p:nvPr>
        </p:nvSpPr>
        <p:spPr>
          <a:xfrm>
            <a:off x="6655584"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198355" y="3654378"/>
            <a:ext cx="2105135"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095999" y="3809747"/>
            <a:ext cx="2299855"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9136814"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759806"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4480" y="3809747"/>
            <a:ext cx="1844126"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5" name="Picture Placeholder 10">
            <a:extLst>
              <a:ext uri="{FF2B5EF4-FFF2-40B4-BE49-F238E27FC236}">
                <a16:creationId xmlns:a16="http://schemas.microsoft.com/office/drawing/2014/main" id="{1EBAEB1D-A7F9-4F90-B642-4277D3802BAB}"/>
              </a:ext>
            </a:extLst>
          </p:cNvPr>
          <p:cNvSpPr>
            <a:spLocks noGrp="1"/>
          </p:cNvSpPr>
          <p:nvPr>
            <p:ph type="pic" sz="quarter" idx="26"/>
          </p:nvPr>
        </p:nvSpPr>
        <p:spPr>
          <a:xfrm>
            <a:off x="1877176"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54" name="Text Placeholder 2">
            <a:extLst>
              <a:ext uri="{FF2B5EF4-FFF2-40B4-BE49-F238E27FC236}">
                <a16:creationId xmlns:a16="http://schemas.microsoft.com/office/drawing/2014/main" id="{22930C5B-603C-494E-A467-8B394D01D406}"/>
              </a:ext>
            </a:extLst>
          </p:cNvPr>
          <p:cNvSpPr>
            <a:spLocks noGrp="1"/>
          </p:cNvSpPr>
          <p:nvPr>
            <p:ph type="body" idx="25" hasCustomPrompt="1"/>
          </p:nvPr>
        </p:nvSpPr>
        <p:spPr>
          <a:xfrm>
            <a:off x="1500168"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2" name="Text Placeholder 2">
            <a:extLst>
              <a:ext uri="{FF2B5EF4-FFF2-40B4-BE49-F238E27FC236}">
                <a16:creationId xmlns:a16="http://schemas.microsoft.com/office/drawing/2014/main" id="{540C455F-A23B-493F-B95E-AB485D91DA6A}"/>
              </a:ext>
            </a:extLst>
          </p:cNvPr>
          <p:cNvSpPr>
            <a:spLocks noGrp="1"/>
          </p:cNvSpPr>
          <p:nvPr>
            <p:ph type="body" idx="33" hasCustomPrompt="1"/>
          </p:nvPr>
        </p:nvSpPr>
        <p:spPr>
          <a:xfrm>
            <a:off x="1500168" y="5668583"/>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6" name="Picture Placeholder 10">
            <a:extLst>
              <a:ext uri="{FF2B5EF4-FFF2-40B4-BE49-F238E27FC236}">
                <a16:creationId xmlns:a16="http://schemas.microsoft.com/office/drawing/2014/main" id="{9461A69E-14C8-4325-89AF-D4257C1C05BA}"/>
              </a:ext>
            </a:extLst>
          </p:cNvPr>
          <p:cNvSpPr>
            <a:spLocks noGrp="1"/>
          </p:cNvSpPr>
          <p:nvPr>
            <p:ph type="pic" sz="quarter" idx="27"/>
          </p:nvPr>
        </p:nvSpPr>
        <p:spPr>
          <a:xfrm>
            <a:off x="4226270"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59" name="Text Placeholder 2">
            <a:extLst>
              <a:ext uri="{FF2B5EF4-FFF2-40B4-BE49-F238E27FC236}">
                <a16:creationId xmlns:a16="http://schemas.microsoft.com/office/drawing/2014/main" id="{6D1C374C-DAF7-40EF-B279-4EC7A2AFE6A2}"/>
              </a:ext>
            </a:extLst>
          </p:cNvPr>
          <p:cNvSpPr>
            <a:spLocks noGrp="1"/>
          </p:cNvSpPr>
          <p:nvPr>
            <p:ph type="body" idx="30" hasCustomPrompt="1"/>
          </p:nvPr>
        </p:nvSpPr>
        <p:spPr>
          <a:xfrm>
            <a:off x="3849262"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3" name="Text Placeholder 2">
            <a:extLst>
              <a:ext uri="{FF2B5EF4-FFF2-40B4-BE49-F238E27FC236}">
                <a16:creationId xmlns:a16="http://schemas.microsoft.com/office/drawing/2014/main" id="{421FF438-E4E8-4643-BCB3-4A1C12429042}"/>
              </a:ext>
            </a:extLst>
          </p:cNvPr>
          <p:cNvSpPr>
            <a:spLocks noGrp="1"/>
          </p:cNvSpPr>
          <p:nvPr>
            <p:ph type="body" idx="34" hasCustomPrompt="1"/>
          </p:nvPr>
        </p:nvSpPr>
        <p:spPr>
          <a:xfrm>
            <a:off x="3849262" y="5668583"/>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33" name="Picture Placeholder 10">
            <a:extLst>
              <a:ext uri="{FF2B5EF4-FFF2-40B4-BE49-F238E27FC236}">
                <a16:creationId xmlns:a16="http://schemas.microsoft.com/office/drawing/2014/main" id="{E029C5CA-EDDA-4BF9-9051-8B09E98EE1E2}"/>
              </a:ext>
            </a:extLst>
          </p:cNvPr>
          <p:cNvSpPr>
            <a:spLocks noGrp="1"/>
          </p:cNvSpPr>
          <p:nvPr>
            <p:ph type="pic" sz="quarter" idx="38"/>
          </p:nvPr>
        </p:nvSpPr>
        <p:spPr>
          <a:xfrm>
            <a:off x="6655584"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60" name="Text Placeholder 2">
            <a:extLst>
              <a:ext uri="{FF2B5EF4-FFF2-40B4-BE49-F238E27FC236}">
                <a16:creationId xmlns:a16="http://schemas.microsoft.com/office/drawing/2014/main" id="{D4FEDD19-A7BA-45BB-93A0-F1E896C9F26D}"/>
              </a:ext>
            </a:extLst>
          </p:cNvPr>
          <p:cNvSpPr>
            <a:spLocks noGrp="1"/>
          </p:cNvSpPr>
          <p:nvPr>
            <p:ph type="body" idx="31" hasCustomPrompt="1"/>
          </p:nvPr>
        </p:nvSpPr>
        <p:spPr>
          <a:xfrm>
            <a:off x="633992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4" name="Text Placeholder 2">
            <a:extLst>
              <a:ext uri="{FF2B5EF4-FFF2-40B4-BE49-F238E27FC236}">
                <a16:creationId xmlns:a16="http://schemas.microsoft.com/office/drawing/2014/main" id="{A12F0175-7AEE-46B1-9590-D4A427680DC7}"/>
              </a:ext>
            </a:extLst>
          </p:cNvPr>
          <p:cNvSpPr>
            <a:spLocks noGrp="1"/>
          </p:cNvSpPr>
          <p:nvPr>
            <p:ph type="body" idx="35" hasCustomPrompt="1"/>
          </p:nvPr>
        </p:nvSpPr>
        <p:spPr>
          <a:xfrm>
            <a:off x="6339926" y="5668583"/>
            <a:ext cx="1813474"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58" name="Picture Placeholder 10">
            <a:extLst>
              <a:ext uri="{FF2B5EF4-FFF2-40B4-BE49-F238E27FC236}">
                <a16:creationId xmlns:a16="http://schemas.microsoft.com/office/drawing/2014/main" id="{622ED9F4-EB9B-4588-8501-BFECB846EE73}"/>
              </a:ext>
            </a:extLst>
          </p:cNvPr>
          <p:cNvSpPr>
            <a:spLocks noGrp="1"/>
          </p:cNvSpPr>
          <p:nvPr>
            <p:ph type="pic" sz="quarter" idx="29"/>
          </p:nvPr>
        </p:nvSpPr>
        <p:spPr>
          <a:xfrm>
            <a:off x="9136814"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61" name="Text Placeholder 2">
            <a:extLst>
              <a:ext uri="{FF2B5EF4-FFF2-40B4-BE49-F238E27FC236}">
                <a16:creationId xmlns:a16="http://schemas.microsoft.com/office/drawing/2014/main" id="{5026D39F-46AB-4680-9A52-F367344A3531}"/>
              </a:ext>
            </a:extLst>
          </p:cNvPr>
          <p:cNvSpPr>
            <a:spLocks noGrp="1"/>
          </p:cNvSpPr>
          <p:nvPr>
            <p:ph type="body" idx="32" hasCustomPrompt="1"/>
          </p:nvPr>
        </p:nvSpPr>
        <p:spPr>
          <a:xfrm>
            <a:off x="875980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5" name="Text Placeholder 2">
            <a:extLst>
              <a:ext uri="{FF2B5EF4-FFF2-40B4-BE49-F238E27FC236}">
                <a16:creationId xmlns:a16="http://schemas.microsoft.com/office/drawing/2014/main" id="{04E11FE2-6320-4E8C-A5B3-8104AF329ADA}"/>
              </a:ext>
            </a:extLst>
          </p:cNvPr>
          <p:cNvSpPr>
            <a:spLocks noGrp="1"/>
          </p:cNvSpPr>
          <p:nvPr>
            <p:ph type="body" idx="36" hasCustomPrompt="1"/>
          </p:nvPr>
        </p:nvSpPr>
        <p:spPr>
          <a:xfrm>
            <a:off x="8744480" y="5668583"/>
            <a:ext cx="1844126"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solidFill>
                  <a:srgbClr val="898989"/>
                </a:solidFill>
              </a:defRPr>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solidFill>
                  <a:srgbClr val="898989"/>
                </a:solidFill>
              </a:defRPr>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85712064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20XX</a:t>
            </a:r>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9DFD55-3C28-40EF-9E31-A92D2E4017FF}" type="slidenum">
              <a:rPr lang="en-US" smtClean="0"/>
              <a:t>‹#›</a:t>
            </a:fld>
            <a:endParaRPr lang="en-US" dirty="0"/>
          </a:p>
        </p:txBody>
      </p:sp>
    </p:spTree>
    <p:extLst>
      <p:ext uri="{BB962C8B-B14F-4D97-AF65-F5344CB8AC3E}">
        <p14:creationId xmlns:p14="http://schemas.microsoft.com/office/powerpoint/2010/main" val="2319061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1" r:id="rId4"/>
    <p:sldLayoutId id="2147483666" r:id="rId5"/>
    <p:sldLayoutId id="2147483667" r:id="rId6"/>
    <p:sldLayoutId id="2147483654" r:id="rId7"/>
    <p:sldLayoutId id="2147483663" r:id="rId8"/>
    <p:sldLayoutId id="2147483662" r:id="rId9"/>
    <p:sldLayoutId id="2147483668" r:id="rId10"/>
    <p:sldLayoutId id="2147483652" r:id="rId11"/>
    <p:sldLayoutId id="2147483653" r:id="rId12"/>
    <p:sldLayoutId id="2147483660" r:id="rId13"/>
    <p:sldLayoutId id="2147483664" r:id="rId14"/>
    <p:sldLayoutId id="2147483665" r:id="rId15"/>
  </p:sldLayoutIdLst>
  <p:hf hdr="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hyperlink" Target="https://hbr.org/2020/03/how-working-parents-can-prioritize-sleep"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hbr.org/2020/07/you-need-more-sleep-what-should-you-do-if-you-cant-get-it" TargetMode="External"/><Relationship Id="rId2" Type="http://schemas.openxmlformats.org/officeDocument/2006/relationships/hyperlink" Target="https://hbr.org/2020/07/how-much-is-bad-sleep-hurting-your-career" TargetMode="External"/><Relationship Id="rId1" Type="http://schemas.openxmlformats.org/officeDocument/2006/relationships/slideLayout" Target="../slideLayouts/slideLayout5.xml"/><Relationship Id="rId6" Type="http://schemas.openxmlformats.org/officeDocument/2006/relationships/hyperlink" Target="https://hbr.org/2015/08/research-shows-how-anxiety-and-technology-are-affecting-our-sleep" TargetMode="External"/><Relationship Id="rId5" Type="http://schemas.openxmlformats.org/officeDocument/2006/relationships/hyperlink" Target="https://hbr.org/2013/11/real-men-go-to-sleep" TargetMode="External"/><Relationship Id="rId4" Type="http://schemas.openxmlformats.org/officeDocument/2006/relationships/hyperlink" Target="https://hbr.org/podcast/2020/06/how-the-cult-of-sleep-deprivation-affects-work-and-mental-health"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s://hbr.org/2018/09/sleep-well-lead-better"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20.tmp"/><Relationship Id="rId4" Type="http://schemas.openxmlformats.org/officeDocument/2006/relationships/image" Target="../media/image19.tmp"/></Relationships>
</file>

<file path=ppt/slides/_rels/slide5.xml.rels><?xml version="1.0" encoding="UTF-8" standalone="yes"?>
<Relationships xmlns="http://schemas.openxmlformats.org/package/2006/relationships"><Relationship Id="rId3" Type="http://schemas.openxmlformats.org/officeDocument/2006/relationships/hyperlink" Target="https://www.cnbc.com/2021/01/08/jeff-bezos-8-hours-of-sleep-why-he-thinks-just-getting-4-hours-isnt-worth-it.html"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hyperlink" Target="https://www.huffpost.com/entry/successful-people-who-sle_n_5201290" TargetMode="External"/><Relationship Id="rId4" Type="http://schemas.openxmlformats.org/officeDocument/2006/relationships/hyperlink" Target="https://www.ariannahuffington.com/sleep-resources/"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s://hbr.org/2018/09/sleep-well-lead-better"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mayoclinic.org/diseases-conditions/insomnia/in-depth/insomnia-treatment/art-20046677"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75451-6A4B-484B-9ED1-353CCE25B0F4}"/>
              </a:ext>
            </a:extLst>
          </p:cNvPr>
          <p:cNvSpPr>
            <a:spLocks noGrp="1"/>
          </p:cNvSpPr>
          <p:nvPr>
            <p:ph type="ctrTitle"/>
          </p:nvPr>
        </p:nvSpPr>
        <p:spPr>
          <a:xfrm>
            <a:off x="6416040" y="4434840"/>
            <a:ext cx="4941771" cy="1122202"/>
          </a:xfrm>
        </p:spPr>
        <p:txBody>
          <a:bodyPr/>
          <a:lstStyle/>
          <a:p>
            <a:r>
              <a:rPr lang="en-US" dirty="0"/>
              <a:t>FATIGUE, SLEEP, REST AND RECOVERY</a:t>
            </a:r>
            <a:br>
              <a:rPr lang="en-US" dirty="0"/>
            </a:br>
            <a:r>
              <a:rPr lang="en-US" sz="1100" dirty="0"/>
              <a:t>by shikha </a:t>
            </a:r>
            <a:r>
              <a:rPr lang="en-US" sz="1100" err="1"/>
              <a:t>malhotra</a:t>
            </a:r>
            <a:endParaRPr lang="en-US" sz="1100"/>
          </a:p>
        </p:txBody>
      </p:sp>
    </p:spTree>
    <p:extLst>
      <p:ext uri="{BB962C8B-B14F-4D97-AF65-F5344CB8AC3E}">
        <p14:creationId xmlns:p14="http://schemas.microsoft.com/office/powerpoint/2010/main" val="2586058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E7FF9-D141-68F2-132C-E89F2A17E687}"/>
              </a:ext>
            </a:extLst>
          </p:cNvPr>
          <p:cNvSpPr>
            <a:spLocks noGrp="1"/>
          </p:cNvSpPr>
          <p:nvPr>
            <p:ph type="ctrTitle"/>
          </p:nvPr>
        </p:nvSpPr>
        <p:spPr>
          <a:xfrm>
            <a:off x="6991350" y="376484"/>
            <a:ext cx="4179570" cy="1715531"/>
          </a:xfrm>
        </p:spPr>
        <p:txBody>
          <a:bodyPr/>
          <a:lstStyle/>
          <a:p>
            <a:r>
              <a:rPr lang="en-US" dirty="0"/>
              <a:t>PLAN</a:t>
            </a:r>
          </a:p>
        </p:txBody>
      </p:sp>
      <p:sp>
        <p:nvSpPr>
          <p:cNvPr id="3" name="Subtitle 2">
            <a:extLst>
              <a:ext uri="{FF2B5EF4-FFF2-40B4-BE49-F238E27FC236}">
                <a16:creationId xmlns:a16="http://schemas.microsoft.com/office/drawing/2014/main" id="{C5636D7B-FF5E-01E3-6A4D-6357603E3AC0}"/>
              </a:ext>
            </a:extLst>
          </p:cNvPr>
          <p:cNvSpPr>
            <a:spLocks noGrp="1"/>
          </p:cNvSpPr>
          <p:nvPr>
            <p:ph type="subTitle" idx="1"/>
          </p:nvPr>
        </p:nvSpPr>
        <p:spPr>
          <a:xfrm>
            <a:off x="6991350" y="2381559"/>
            <a:ext cx="4179570" cy="1715531"/>
          </a:xfrm>
        </p:spPr>
        <p:txBody>
          <a:bodyPr>
            <a:normAutofit/>
          </a:bodyPr>
          <a:lstStyle/>
          <a:p>
            <a:r>
              <a:rPr lang="en-US" dirty="0"/>
              <a:t>When will you leave the office?</a:t>
            </a:r>
          </a:p>
          <a:p>
            <a:endParaRPr lang="en-US" dirty="0"/>
          </a:p>
          <a:p>
            <a:r>
              <a:rPr lang="en-US" dirty="0"/>
              <a:t>When will you call it a day?</a:t>
            </a:r>
          </a:p>
          <a:p>
            <a:endParaRPr lang="en-US" dirty="0"/>
          </a:p>
          <a:p>
            <a:r>
              <a:rPr lang="en-US" dirty="0"/>
              <a:t>Buffering time</a:t>
            </a:r>
          </a:p>
        </p:txBody>
      </p:sp>
    </p:spTree>
    <p:extLst>
      <p:ext uri="{BB962C8B-B14F-4D97-AF65-F5344CB8AC3E}">
        <p14:creationId xmlns:p14="http://schemas.microsoft.com/office/powerpoint/2010/main" val="2820640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16459-FC8F-A8C1-DA2D-C18E5D4EAF7A}"/>
              </a:ext>
            </a:extLst>
          </p:cNvPr>
          <p:cNvSpPr>
            <a:spLocks noGrp="1"/>
          </p:cNvSpPr>
          <p:nvPr>
            <p:ph type="title"/>
          </p:nvPr>
        </p:nvSpPr>
        <p:spPr>
          <a:xfrm>
            <a:off x="481541" y="249238"/>
            <a:ext cx="5111750" cy="1204912"/>
          </a:xfrm>
        </p:spPr>
        <p:txBody>
          <a:bodyPr/>
          <a:lstStyle/>
          <a:p>
            <a:r>
              <a:rPr lang="en-US" dirty="0"/>
              <a:t>BETTER SLEEP FOR WORKING PARENTS</a:t>
            </a:r>
          </a:p>
        </p:txBody>
      </p:sp>
      <p:sp>
        <p:nvSpPr>
          <p:cNvPr id="3" name="Text Placeholder 2">
            <a:extLst>
              <a:ext uri="{FF2B5EF4-FFF2-40B4-BE49-F238E27FC236}">
                <a16:creationId xmlns:a16="http://schemas.microsoft.com/office/drawing/2014/main" id="{D24C9591-87FF-0A5C-FFEE-3482F10DBADC}"/>
              </a:ext>
            </a:extLst>
          </p:cNvPr>
          <p:cNvSpPr>
            <a:spLocks noGrp="1"/>
          </p:cNvSpPr>
          <p:nvPr>
            <p:ph type="body" idx="1"/>
          </p:nvPr>
        </p:nvSpPr>
        <p:spPr>
          <a:xfrm>
            <a:off x="481541" y="1775529"/>
            <a:ext cx="7149748" cy="4252738"/>
          </a:xfrm>
        </p:spPr>
        <p:txBody>
          <a:bodyPr vert="horz" lIns="91440" tIns="45720" rIns="91440" bIns="45720" rtlCol="0" anchor="t">
            <a:normAutofit lnSpcReduction="10000"/>
          </a:bodyPr>
          <a:lstStyle/>
          <a:p>
            <a:r>
              <a:rPr lang="en-US" dirty="0"/>
              <a:t>Avoid the “one last thing” syndrome – Sleep is a priority</a:t>
            </a:r>
          </a:p>
          <a:p>
            <a:r>
              <a:rPr lang="en-US" dirty="0"/>
              <a:t>Bedtime alarm – Counting backwards from wake-up time</a:t>
            </a:r>
          </a:p>
          <a:p>
            <a:r>
              <a:rPr lang="en-US" dirty="0"/>
              <a:t>30 minutes for family bed-time routine – Turn down lights, read etc.</a:t>
            </a:r>
          </a:p>
          <a:p>
            <a:r>
              <a:rPr lang="en-US" dirty="0"/>
              <a:t>Consistency</a:t>
            </a:r>
          </a:p>
          <a:p>
            <a:r>
              <a:rPr lang="en-US" dirty="0"/>
              <a:t>Blue light filters to regulate circadian rhythm</a:t>
            </a:r>
          </a:p>
          <a:p>
            <a:r>
              <a:rPr lang="en-US" dirty="0"/>
              <a:t>Screens outside the bedroom</a:t>
            </a:r>
          </a:p>
          <a:p>
            <a:r>
              <a:rPr lang="en-US" dirty="0"/>
              <a:t>Don’t stress about those inevitable nights of poor sleep – Your body can handle short term sleep deprivation</a:t>
            </a:r>
          </a:p>
          <a:p>
            <a:r>
              <a:rPr lang="en-US" dirty="0"/>
              <a:t>Save conversations about serious matters for the next day</a:t>
            </a:r>
          </a:p>
          <a:p>
            <a:r>
              <a:rPr lang="en-US" dirty="0"/>
              <a:t>Give your family and colleagues the benefit of the doubt – we all get tired</a:t>
            </a:r>
          </a:p>
          <a:p>
            <a:r>
              <a:rPr lang="en-US" dirty="0"/>
              <a:t>Share schedules and task lists to improve efficiency and avoid decision fatigue</a:t>
            </a:r>
          </a:p>
          <a:p>
            <a:r>
              <a:rPr lang="en-US" dirty="0"/>
              <a:t>Make the most of different schedules or sleep habits – play to your strengths</a:t>
            </a:r>
          </a:p>
          <a:p>
            <a:r>
              <a:rPr lang="en-US" dirty="0"/>
              <a:t>Buy Time – House cleaning, grocery deliveries</a:t>
            </a:r>
          </a:p>
          <a:p>
            <a:endParaRPr lang="en-US" dirty="0"/>
          </a:p>
          <a:p>
            <a:endParaRPr lang="en-US" dirty="0"/>
          </a:p>
        </p:txBody>
      </p:sp>
      <p:sp>
        <p:nvSpPr>
          <p:cNvPr id="5" name="Footer Placeholder 4">
            <a:extLst>
              <a:ext uri="{FF2B5EF4-FFF2-40B4-BE49-F238E27FC236}">
                <a16:creationId xmlns:a16="http://schemas.microsoft.com/office/drawing/2014/main" id="{BE70F273-B22E-B056-8330-BB09E3C54A5D}"/>
              </a:ext>
            </a:extLst>
          </p:cNvPr>
          <p:cNvSpPr>
            <a:spLocks noGrp="1"/>
          </p:cNvSpPr>
          <p:nvPr>
            <p:ph type="ftr" sz="quarter" idx="11"/>
          </p:nvPr>
        </p:nvSpPr>
        <p:spPr/>
        <p:txBody>
          <a:bodyPr/>
          <a:lstStyle/>
          <a:p>
            <a:r>
              <a:rPr lang="en-US" dirty="0">
                <a:hlinkClick r:id="rId2"/>
              </a:rPr>
              <a:t>How Working Parents Can Prioritize Sleep (hbr.org)</a:t>
            </a:r>
            <a:endParaRPr lang="en-US" dirty="0"/>
          </a:p>
        </p:txBody>
      </p:sp>
    </p:spTree>
    <p:extLst>
      <p:ext uri="{BB962C8B-B14F-4D97-AF65-F5344CB8AC3E}">
        <p14:creationId xmlns:p14="http://schemas.microsoft.com/office/powerpoint/2010/main" val="136895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9DEA9-18EB-2114-6913-434EA73FFA09}"/>
              </a:ext>
            </a:extLst>
          </p:cNvPr>
          <p:cNvSpPr>
            <a:spLocks noGrp="1"/>
          </p:cNvSpPr>
          <p:nvPr>
            <p:ph type="title"/>
          </p:nvPr>
        </p:nvSpPr>
        <p:spPr/>
        <p:txBody>
          <a:bodyPr/>
          <a:lstStyle/>
          <a:p>
            <a:r>
              <a:rPr lang="en-US" dirty="0"/>
              <a:t>RESOURCES</a:t>
            </a:r>
          </a:p>
        </p:txBody>
      </p:sp>
      <p:sp>
        <p:nvSpPr>
          <p:cNvPr id="8" name="TextBox 7">
            <a:extLst>
              <a:ext uri="{FF2B5EF4-FFF2-40B4-BE49-F238E27FC236}">
                <a16:creationId xmlns:a16="http://schemas.microsoft.com/office/drawing/2014/main" id="{ADE8998D-6B83-FC25-E451-0A975E7D5A33}"/>
              </a:ext>
            </a:extLst>
          </p:cNvPr>
          <p:cNvSpPr txBox="1"/>
          <p:nvPr/>
        </p:nvSpPr>
        <p:spPr>
          <a:xfrm>
            <a:off x="838200" y="2111608"/>
            <a:ext cx="10515600" cy="1754326"/>
          </a:xfrm>
          <a:prstGeom prst="rect">
            <a:avLst/>
          </a:prstGeom>
          <a:noFill/>
        </p:spPr>
        <p:txBody>
          <a:bodyPr wrap="square">
            <a:spAutoFit/>
          </a:bodyPr>
          <a:lstStyle/>
          <a:p>
            <a:pPr marL="285750" indent="-285750">
              <a:buFont typeface="Arial" panose="020B0604020202020204" pitchFamily="34" charset="0"/>
              <a:buChar char="•"/>
            </a:pPr>
            <a:r>
              <a:rPr lang="en-US" dirty="0">
                <a:hlinkClick r:id="rId2"/>
              </a:rPr>
              <a:t>How Much Is Bad Sleep Hurting Your Career? (hbr.org)</a:t>
            </a:r>
            <a:endParaRPr lang="en-US" dirty="0"/>
          </a:p>
          <a:p>
            <a:pPr marL="285750" indent="-285750">
              <a:buFont typeface="Arial" panose="020B0604020202020204" pitchFamily="34" charset="0"/>
              <a:buChar char="•"/>
            </a:pPr>
            <a:r>
              <a:rPr lang="en-US" dirty="0">
                <a:hlinkClick r:id="rId3"/>
              </a:rPr>
              <a:t>You Need More Sleep. What Should You Do If You Can’t Get It? (hbr.org)</a:t>
            </a:r>
            <a:endParaRPr lang="en-US" dirty="0"/>
          </a:p>
          <a:p>
            <a:pPr marL="285750" indent="-285750">
              <a:buFont typeface="Arial" panose="020B0604020202020204" pitchFamily="34" charset="0"/>
              <a:buChar char="•"/>
            </a:pPr>
            <a:r>
              <a:rPr lang="en-US" dirty="0">
                <a:hlinkClick r:id="rId4"/>
              </a:rPr>
              <a:t>How the Cult of Sleep-Deprivation Affects Work and Mental Health (hbr.org)</a:t>
            </a:r>
            <a:endParaRPr lang="en-US" dirty="0"/>
          </a:p>
          <a:p>
            <a:pPr marL="285750" indent="-285750">
              <a:buFont typeface="Arial" panose="020B0604020202020204" pitchFamily="34" charset="0"/>
              <a:buChar char="•"/>
            </a:pPr>
            <a:r>
              <a:rPr lang="en-US" dirty="0">
                <a:hlinkClick r:id="rId5"/>
              </a:rPr>
              <a:t>Real Men Go to Sleep (hbr.org)</a:t>
            </a:r>
            <a:endParaRPr lang="en-US" dirty="0"/>
          </a:p>
          <a:p>
            <a:pPr marL="285750" indent="-285750">
              <a:buFont typeface="Arial" panose="020B0604020202020204" pitchFamily="34" charset="0"/>
              <a:buChar char="•"/>
            </a:pPr>
            <a:r>
              <a:rPr lang="en-US" dirty="0">
                <a:hlinkClick r:id="rId6"/>
              </a:rPr>
              <a:t>Relax, Turn Off Your Phone, and Go to Sleep (hbr.org)</a:t>
            </a: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020137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185E6A6-5E41-5E20-BBF1-21CAF46540D4}"/>
              </a:ext>
            </a:extLst>
          </p:cNvPr>
          <p:cNvPicPr>
            <a:picLocks noChangeAspect="1"/>
          </p:cNvPicPr>
          <p:nvPr/>
        </p:nvPicPr>
        <p:blipFill>
          <a:blip r:embed="rId2"/>
          <a:stretch>
            <a:fillRect/>
          </a:stretch>
        </p:blipFill>
        <p:spPr>
          <a:xfrm>
            <a:off x="3133311" y="1361786"/>
            <a:ext cx="5925377" cy="4134427"/>
          </a:xfrm>
          <a:prstGeom prst="rect">
            <a:avLst/>
          </a:prstGeom>
        </p:spPr>
      </p:pic>
    </p:spTree>
    <p:extLst>
      <p:ext uri="{BB962C8B-B14F-4D97-AF65-F5344CB8AC3E}">
        <p14:creationId xmlns:p14="http://schemas.microsoft.com/office/powerpoint/2010/main" val="2737894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F5859-10C9-4588-9727-B9362E26C29D}"/>
              </a:ext>
            </a:extLst>
          </p:cNvPr>
          <p:cNvSpPr>
            <a:spLocks noGrp="1"/>
          </p:cNvSpPr>
          <p:nvPr>
            <p:ph type="title"/>
          </p:nvPr>
        </p:nvSpPr>
        <p:spPr/>
        <p:txBody>
          <a:bodyPr/>
          <a:lstStyle/>
          <a:p>
            <a:r>
              <a:rPr lang="en-US" dirty="0"/>
              <a:t>Are you getting your 7-9 hours?</a:t>
            </a:r>
          </a:p>
        </p:txBody>
      </p:sp>
      <p:sp>
        <p:nvSpPr>
          <p:cNvPr id="7" name="Text Placeholder 6">
            <a:extLst>
              <a:ext uri="{FF2B5EF4-FFF2-40B4-BE49-F238E27FC236}">
                <a16:creationId xmlns:a16="http://schemas.microsoft.com/office/drawing/2014/main" id="{4BC5F113-79BD-DC19-0404-4E45F5323870}"/>
              </a:ext>
            </a:extLst>
          </p:cNvPr>
          <p:cNvSpPr>
            <a:spLocks noGrp="1"/>
          </p:cNvSpPr>
          <p:nvPr>
            <p:ph type="body" idx="1"/>
          </p:nvPr>
        </p:nvSpPr>
        <p:spPr/>
        <p:txBody>
          <a:bodyPr/>
          <a:lstStyle/>
          <a:p>
            <a:r>
              <a:rPr lang="en-US" dirty="0"/>
              <a:t>Sleep</a:t>
            </a:r>
          </a:p>
        </p:txBody>
      </p:sp>
      <p:sp>
        <p:nvSpPr>
          <p:cNvPr id="3" name="Content Placeholder 2">
            <a:extLst>
              <a:ext uri="{FF2B5EF4-FFF2-40B4-BE49-F238E27FC236}">
                <a16:creationId xmlns:a16="http://schemas.microsoft.com/office/drawing/2014/main" id="{5671D7E5-EF66-4BCD-8DAA-E9061157F0BE}"/>
              </a:ext>
            </a:extLst>
          </p:cNvPr>
          <p:cNvSpPr>
            <a:spLocks noGrp="1"/>
          </p:cNvSpPr>
          <p:nvPr>
            <p:ph sz="half" idx="2"/>
          </p:nvPr>
        </p:nvSpPr>
        <p:spPr/>
        <p:txBody>
          <a:bodyPr>
            <a:normAutofit/>
          </a:bodyPr>
          <a:lstStyle/>
          <a:p>
            <a:r>
              <a:rPr lang="en-US" dirty="0"/>
              <a:t>Consolidate and share memories</a:t>
            </a:r>
          </a:p>
          <a:p>
            <a:r>
              <a:rPr lang="en-US" dirty="0"/>
              <a:t>Process emotional experiences</a:t>
            </a:r>
          </a:p>
          <a:p>
            <a:r>
              <a:rPr lang="en-US" dirty="0"/>
              <a:t>Replenish glucose</a:t>
            </a:r>
          </a:p>
          <a:p>
            <a:r>
              <a:rPr lang="en-US" dirty="0"/>
              <a:t>Clear out beta amyloid</a:t>
            </a:r>
          </a:p>
          <a:p>
            <a:r>
              <a:rPr lang="en-US" dirty="0"/>
              <a:t>Greater resilience</a:t>
            </a:r>
          </a:p>
        </p:txBody>
      </p:sp>
      <p:sp>
        <p:nvSpPr>
          <p:cNvPr id="8" name="Text Placeholder 7">
            <a:extLst>
              <a:ext uri="{FF2B5EF4-FFF2-40B4-BE49-F238E27FC236}">
                <a16:creationId xmlns:a16="http://schemas.microsoft.com/office/drawing/2014/main" id="{BA427734-B242-BA6A-B30C-457A507A2995}"/>
              </a:ext>
            </a:extLst>
          </p:cNvPr>
          <p:cNvSpPr>
            <a:spLocks noGrp="1"/>
          </p:cNvSpPr>
          <p:nvPr>
            <p:ph type="body" sz="quarter" idx="3"/>
          </p:nvPr>
        </p:nvSpPr>
        <p:spPr/>
        <p:txBody>
          <a:bodyPr/>
          <a:lstStyle/>
          <a:p>
            <a:r>
              <a:rPr lang="en-US" dirty="0"/>
              <a:t>No Sleep</a:t>
            </a:r>
          </a:p>
        </p:txBody>
      </p:sp>
      <p:sp>
        <p:nvSpPr>
          <p:cNvPr id="9" name="Content Placeholder 8">
            <a:extLst>
              <a:ext uri="{FF2B5EF4-FFF2-40B4-BE49-F238E27FC236}">
                <a16:creationId xmlns:a16="http://schemas.microsoft.com/office/drawing/2014/main" id="{F5CF7E95-B543-EB1F-6842-CD7BFD90DDC0}"/>
              </a:ext>
            </a:extLst>
          </p:cNvPr>
          <p:cNvSpPr>
            <a:spLocks noGrp="1"/>
          </p:cNvSpPr>
          <p:nvPr>
            <p:ph sz="quarter" idx="4"/>
          </p:nvPr>
        </p:nvSpPr>
        <p:spPr/>
        <p:txBody>
          <a:bodyPr>
            <a:normAutofit/>
          </a:bodyPr>
          <a:lstStyle/>
          <a:p>
            <a:r>
              <a:rPr lang="en-US" dirty="0"/>
              <a:t>Poor Judgement</a:t>
            </a:r>
          </a:p>
          <a:p>
            <a:r>
              <a:rPr lang="en-US" dirty="0"/>
              <a:t>Lack of self-control</a:t>
            </a:r>
          </a:p>
          <a:p>
            <a:r>
              <a:rPr lang="en-US" dirty="0"/>
              <a:t>Impaired creativity</a:t>
            </a:r>
          </a:p>
          <a:p>
            <a:r>
              <a:rPr lang="en-US" dirty="0"/>
              <a:t>Poor mood</a:t>
            </a:r>
          </a:p>
          <a:p>
            <a:r>
              <a:rPr lang="en-US" dirty="0"/>
              <a:t>Sleep Devaluation</a:t>
            </a:r>
          </a:p>
        </p:txBody>
      </p:sp>
      <p:sp>
        <p:nvSpPr>
          <p:cNvPr id="4" name="Footer Placeholder 3">
            <a:extLst>
              <a:ext uri="{FF2B5EF4-FFF2-40B4-BE49-F238E27FC236}">
                <a16:creationId xmlns:a16="http://schemas.microsoft.com/office/drawing/2014/main" id="{36C19884-873C-4D13-BE6D-318CF07B0D12}"/>
              </a:ext>
            </a:extLst>
          </p:cNvPr>
          <p:cNvSpPr>
            <a:spLocks noGrp="1"/>
          </p:cNvSpPr>
          <p:nvPr>
            <p:ph type="ftr" sz="quarter" idx="11"/>
          </p:nvPr>
        </p:nvSpPr>
        <p:spPr/>
        <p:txBody>
          <a:bodyPr/>
          <a:lstStyle/>
          <a:p>
            <a:r>
              <a:rPr lang="en-US" dirty="0">
                <a:hlinkClick r:id="rId2"/>
              </a:rPr>
              <a:t>Sleep Better, Lead Better (hbr.org)</a:t>
            </a:r>
            <a:endParaRPr lang="en-US" dirty="0"/>
          </a:p>
        </p:txBody>
      </p:sp>
    </p:spTree>
    <p:extLst>
      <p:ext uri="{BB962C8B-B14F-4D97-AF65-F5344CB8AC3E}">
        <p14:creationId xmlns:p14="http://schemas.microsoft.com/office/powerpoint/2010/main" val="1713219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aphical user interface, text&#10;&#10;Description automatically generated">
            <a:extLst>
              <a:ext uri="{FF2B5EF4-FFF2-40B4-BE49-F238E27FC236}">
                <a16:creationId xmlns:a16="http://schemas.microsoft.com/office/drawing/2014/main" id="{E81C0AF0-483B-083D-6250-43AB1FCB9C38}"/>
              </a:ext>
            </a:extLst>
          </p:cNvPr>
          <p:cNvPicPr>
            <a:picLocks noChangeAspect="1"/>
          </p:cNvPicPr>
          <p:nvPr/>
        </p:nvPicPr>
        <p:blipFill>
          <a:blip r:embed="rId3"/>
          <a:stretch>
            <a:fillRect/>
          </a:stretch>
        </p:blipFill>
        <p:spPr>
          <a:xfrm>
            <a:off x="2733203" y="251267"/>
            <a:ext cx="6725589" cy="1819529"/>
          </a:xfrm>
          <a:prstGeom prst="rect">
            <a:avLst/>
          </a:prstGeom>
        </p:spPr>
      </p:pic>
      <p:pic>
        <p:nvPicPr>
          <p:cNvPr id="10" name="Picture 9" descr="Text&#10;&#10;Description automatically generated">
            <a:extLst>
              <a:ext uri="{FF2B5EF4-FFF2-40B4-BE49-F238E27FC236}">
                <a16:creationId xmlns:a16="http://schemas.microsoft.com/office/drawing/2014/main" id="{81D1C452-6C69-1553-DA6E-2981BCCA430C}"/>
              </a:ext>
            </a:extLst>
          </p:cNvPr>
          <p:cNvPicPr>
            <a:picLocks noChangeAspect="1"/>
          </p:cNvPicPr>
          <p:nvPr/>
        </p:nvPicPr>
        <p:blipFill>
          <a:blip r:embed="rId4"/>
          <a:stretch>
            <a:fillRect/>
          </a:stretch>
        </p:blipFill>
        <p:spPr>
          <a:xfrm>
            <a:off x="2229980" y="2298279"/>
            <a:ext cx="7732039" cy="3447766"/>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8BE9F0E9-8F5B-F74B-2C83-ABD42A6F87E0}"/>
              </a:ext>
            </a:extLst>
          </p:cNvPr>
          <p:cNvPicPr>
            <a:picLocks noChangeAspect="1"/>
          </p:cNvPicPr>
          <p:nvPr/>
        </p:nvPicPr>
        <p:blipFill>
          <a:blip r:embed="rId5"/>
          <a:stretch>
            <a:fillRect/>
          </a:stretch>
        </p:blipFill>
        <p:spPr>
          <a:xfrm>
            <a:off x="4090706" y="6201011"/>
            <a:ext cx="4010585" cy="485843"/>
          </a:xfrm>
          <a:prstGeom prst="rect">
            <a:avLst/>
          </a:prstGeom>
        </p:spPr>
      </p:pic>
    </p:spTree>
    <p:extLst>
      <p:ext uri="{BB962C8B-B14F-4D97-AF65-F5344CB8AC3E}">
        <p14:creationId xmlns:p14="http://schemas.microsoft.com/office/powerpoint/2010/main" val="2410444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9">
            <a:extLst>
              <a:ext uri="{FF2B5EF4-FFF2-40B4-BE49-F238E27FC236}">
                <a16:creationId xmlns:a16="http://schemas.microsoft.com/office/drawing/2014/main" id="{860B910F-D755-6C51-A0A3-7534FE9D3862}"/>
              </a:ext>
            </a:extLst>
          </p:cNvPr>
          <p:cNvSpPr>
            <a:spLocks noGrp="1"/>
          </p:cNvSpPr>
          <p:nvPr>
            <p:ph type="subTitle" idx="1"/>
          </p:nvPr>
        </p:nvSpPr>
        <p:spPr>
          <a:xfrm>
            <a:off x="5154436" y="293512"/>
            <a:ext cx="6696074" cy="6152444"/>
          </a:xfrm>
        </p:spPr>
        <p:txBody>
          <a:bodyPr>
            <a:normAutofit fontScale="92500" lnSpcReduction="10000"/>
          </a:bodyPr>
          <a:lstStyle/>
          <a:p>
            <a:r>
              <a:rPr lang="en-US" dirty="0"/>
              <a:t>Making a small number of key decisions well is more important than making a large number of decisions. If you shortchange your sleep, you might get a couple of extra ‘productive’ hours, but that productivity might be an illusion – Jeff Bezos (Amazon CEO)</a:t>
            </a:r>
          </a:p>
          <a:p>
            <a:r>
              <a:rPr lang="en-US" dirty="0">
                <a:hlinkClick r:id="rId3"/>
              </a:rPr>
              <a:t>The math behind Jeff Bezos' 8 hours of sleep—and why 4 hours isn't worth it (cnbc.com)</a:t>
            </a:r>
            <a:endParaRPr lang="en-US" dirty="0"/>
          </a:p>
          <a:p>
            <a:endParaRPr lang="en-US" dirty="0"/>
          </a:p>
          <a:p>
            <a:r>
              <a:rPr lang="en-US" dirty="0"/>
              <a:t>“So, as we are facing all the multiple crises in our world at the moment, what is good for us on a personal level, what's going to bring more joy, gratitude, effectiveness in our lives and be the best for our own careers, is also what is best for the world. So, I urge you to shut your eyes and discover the great ideas that lie inside us; to shut your engines and discover the power of sleep.” – Arianna Huffington (co-founder of The Huffington Post, Founder and CEO of Thrive Global, Author)</a:t>
            </a:r>
          </a:p>
          <a:p>
            <a:r>
              <a:rPr lang="en-US" dirty="0">
                <a:hlinkClick r:id="rId4"/>
              </a:rPr>
              <a:t>Sleep Resources | Arianna Huffington</a:t>
            </a:r>
            <a:endParaRPr lang="en-US" dirty="0"/>
          </a:p>
          <a:p>
            <a:endParaRPr lang="en-US" dirty="0"/>
          </a:p>
          <a:p>
            <a:r>
              <a:rPr lang="en-US" dirty="0"/>
              <a:t>Albert Einstein</a:t>
            </a:r>
          </a:p>
          <a:p>
            <a:r>
              <a:rPr lang="en-US" dirty="0"/>
              <a:t>Warren Buffett</a:t>
            </a:r>
          </a:p>
          <a:p>
            <a:r>
              <a:rPr lang="en-US" dirty="0"/>
              <a:t>Bill Gates</a:t>
            </a:r>
          </a:p>
          <a:p>
            <a:r>
              <a:rPr lang="en-US" dirty="0"/>
              <a:t>The Dalai Lama</a:t>
            </a:r>
          </a:p>
          <a:p>
            <a:r>
              <a:rPr lang="en-US" dirty="0"/>
              <a:t>Sheryl Sandberg</a:t>
            </a:r>
          </a:p>
          <a:p>
            <a:r>
              <a:rPr lang="en-US" dirty="0"/>
              <a:t>Jennifer Lopez</a:t>
            </a:r>
          </a:p>
          <a:p>
            <a:r>
              <a:rPr lang="en-US" dirty="0"/>
              <a:t>Tim Cook</a:t>
            </a:r>
          </a:p>
          <a:p>
            <a:r>
              <a:rPr lang="en-US" dirty="0">
                <a:hlinkClick r:id="rId5"/>
              </a:rPr>
              <a:t>14 Highly Successful People Who Prioritize A Good Night's Sleep | HuffPost Life</a:t>
            </a:r>
            <a:endParaRPr lang="en-US" dirty="0"/>
          </a:p>
        </p:txBody>
      </p:sp>
      <p:sp>
        <p:nvSpPr>
          <p:cNvPr id="11" name="Title 1">
            <a:extLst>
              <a:ext uri="{FF2B5EF4-FFF2-40B4-BE49-F238E27FC236}">
                <a16:creationId xmlns:a16="http://schemas.microsoft.com/office/drawing/2014/main" id="{D04EA37C-F82C-5C02-56FC-FA7318C8C73F}"/>
              </a:ext>
            </a:extLst>
          </p:cNvPr>
          <p:cNvSpPr>
            <a:spLocks noGrp="1"/>
          </p:cNvSpPr>
          <p:nvPr>
            <p:ph type="title"/>
          </p:nvPr>
        </p:nvSpPr>
        <p:spPr>
          <a:xfrm>
            <a:off x="443090" y="429333"/>
            <a:ext cx="2819399" cy="1325563"/>
          </a:xfrm>
        </p:spPr>
        <p:txBody>
          <a:bodyPr/>
          <a:lstStyle/>
          <a:p>
            <a:r>
              <a:rPr lang="en-US" dirty="0"/>
              <a:t>Sleep versus success</a:t>
            </a:r>
          </a:p>
        </p:txBody>
      </p:sp>
    </p:spTree>
    <p:extLst>
      <p:ext uri="{BB962C8B-B14F-4D97-AF65-F5344CB8AC3E}">
        <p14:creationId xmlns:p14="http://schemas.microsoft.com/office/powerpoint/2010/main" val="1075196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5" y="391639"/>
            <a:ext cx="5111750" cy="1204912"/>
          </a:xfrm>
        </p:spPr>
        <p:txBody>
          <a:bodyPr/>
          <a:lstStyle/>
          <a:p>
            <a:r>
              <a:rPr lang="en-US" dirty="0"/>
              <a:t>The well-known solutions</a:t>
            </a: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362074" y="1828799"/>
            <a:ext cx="5111751" cy="3598878"/>
          </a:xfrm>
        </p:spPr>
        <p:txBody>
          <a:bodyPr>
            <a:normAutofit fontScale="77500" lnSpcReduction="20000"/>
          </a:bodyPr>
          <a:lstStyle/>
          <a:p>
            <a:r>
              <a:rPr lang="en-US" dirty="0"/>
              <a:t>Consistent bedtime and wake-up schedule</a:t>
            </a:r>
          </a:p>
          <a:p>
            <a:r>
              <a:rPr lang="en-US" dirty="0"/>
              <a:t>Avoiding certain substances too close to bedtime </a:t>
            </a:r>
          </a:p>
          <a:p>
            <a:pPr lvl="1"/>
            <a:r>
              <a:rPr lang="en-US" sz="1600" dirty="0"/>
              <a:t>Caffeine within seven hours</a:t>
            </a:r>
          </a:p>
          <a:p>
            <a:pPr lvl="1"/>
            <a:r>
              <a:rPr lang="en-US" sz="1600" dirty="0"/>
              <a:t>Alcohol within three hours</a:t>
            </a:r>
          </a:p>
          <a:p>
            <a:pPr lvl="1"/>
            <a:r>
              <a:rPr lang="en-US" sz="1600" dirty="0"/>
              <a:t>Nicotine within three or four hours</a:t>
            </a:r>
          </a:p>
          <a:p>
            <a:r>
              <a:rPr lang="en-US" dirty="0"/>
              <a:t>Exercise (but not right before bed)</a:t>
            </a:r>
          </a:p>
          <a:p>
            <a:r>
              <a:rPr lang="en-US" dirty="0"/>
              <a:t>Relaxation rituals</a:t>
            </a:r>
          </a:p>
          <a:p>
            <a:r>
              <a:rPr lang="en-US" dirty="0"/>
              <a:t>Meditation</a:t>
            </a:r>
          </a:p>
          <a:p>
            <a:r>
              <a:rPr lang="en-US" dirty="0"/>
              <a:t>No blue light exposure at night (filters)</a:t>
            </a:r>
          </a:p>
          <a:p>
            <a:r>
              <a:rPr lang="en-US" dirty="0"/>
              <a:t>Sleep tracking</a:t>
            </a:r>
          </a:p>
          <a:p>
            <a:r>
              <a:rPr lang="en-US" dirty="0"/>
              <a:t>Tasks you can perform in sleep deprived state – Low consequence, routine tasks requiring minimal creativity</a:t>
            </a:r>
          </a:p>
          <a:p>
            <a:pPr lvl="1"/>
            <a:r>
              <a:rPr lang="en-US" sz="1600" dirty="0"/>
              <a:t>Formatting your presentations or papers</a:t>
            </a:r>
          </a:p>
          <a:p>
            <a:pPr lvl="1"/>
            <a:r>
              <a:rPr lang="en-US" sz="1600" dirty="0"/>
              <a:t>Organizing paperwork</a:t>
            </a:r>
          </a:p>
          <a:p>
            <a:pPr lvl="1"/>
            <a:r>
              <a:rPr lang="en-US" sz="1600" dirty="0"/>
              <a:t>Answering emails</a:t>
            </a:r>
          </a:p>
          <a:p>
            <a:pPr lvl="1"/>
            <a:r>
              <a:rPr lang="en-US" sz="1600" dirty="0"/>
              <a:t>Surveys</a:t>
            </a:r>
          </a:p>
          <a:p>
            <a:endParaRPr lang="en-US" dirty="0"/>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n-US" dirty="0">
                <a:hlinkClick r:id="rId2"/>
              </a:rPr>
              <a:t>Sleep Better, Lead Better (hbr.org)</a:t>
            </a:r>
            <a:endParaRPr lang="en-US" dirty="0"/>
          </a:p>
        </p:txBody>
      </p:sp>
    </p:spTree>
    <p:extLst>
      <p:ext uri="{BB962C8B-B14F-4D97-AF65-F5344CB8AC3E}">
        <p14:creationId xmlns:p14="http://schemas.microsoft.com/office/powerpoint/2010/main" val="3571516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1ED6DE73-A322-992A-0AE7-BE550345B030}"/>
              </a:ext>
            </a:extLst>
          </p:cNvPr>
          <p:cNvSpPr>
            <a:spLocks noGrp="1"/>
          </p:cNvSpPr>
          <p:nvPr>
            <p:ph type="title"/>
          </p:nvPr>
        </p:nvSpPr>
        <p:spPr/>
        <p:txBody>
          <a:bodyPr/>
          <a:lstStyle/>
          <a:p>
            <a:r>
              <a:rPr lang="en-US" dirty="0"/>
              <a:t>THE LESS KNOWN PROBLEMS</a:t>
            </a:r>
          </a:p>
        </p:txBody>
      </p:sp>
      <p:sp>
        <p:nvSpPr>
          <p:cNvPr id="8" name="Text Placeholder 7">
            <a:extLst>
              <a:ext uri="{FF2B5EF4-FFF2-40B4-BE49-F238E27FC236}">
                <a16:creationId xmlns:a16="http://schemas.microsoft.com/office/drawing/2014/main" id="{E7783CB6-E9AC-985E-F7C7-9AF5891A448A}"/>
              </a:ext>
            </a:extLst>
          </p:cNvPr>
          <p:cNvSpPr>
            <a:spLocks noGrp="1"/>
          </p:cNvSpPr>
          <p:nvPr>
            <p:ph type="body" idx="1"/>
          </p:nvPr>
        </p:nvSpPr>
        <p:spPr/>
        <p:txBody>
          <a:bodyPr anchor="b">
            <a:normAutofit/>
          </a:bodyPr>
          <a:lstStyle/>
          <a:p>
            <a:r>
              <a:rPr lang="en-US" dirty="0"/>
              <a:t>Sleep Apnea</a:t>
            </a:r>
          </a:p>
        </p:txBody>
      </p:sp>
      <p:sp>
        <p:nvSpPr>
          <p:cNvPr id="20" name="Content Placeholder 3">
            <a:extLst>
              <a:ext uri="{FF2B5EF4-FFF2-40B4-BE49-F238E27FC236}">
                <a16:creationId xmlns:a16="http://schemas.microsoft.com/office/drawing/2014/main" id="{E5B71568-BAD2-4D44-C01C-865C0C27CF9B}"/>
              </a:ext>
            </a:extLst>
          </p:cNvPr>
          <p:cNvSpPr>
            <a:spLocks noGrp="1"/>
          </p:cNvSpPr>
          <p:nvPr>
            <p:ph sz="half" idx="2"/>
          </p:nvPr>
        </p:nvSpPr>
        <p:spPr/>
        <p:txBody>
          <a:bodyPr>
            <a:normAutofit fontScale="85000" lnSpcReduction="20000"/>
          </a:bodyPr>
          <a:lstStyle/>
          <a:p>
            <a:r>
              <a:rPr lang="en-US" dirty="0"/>
              <a:t>Overweight</a:t>
            </a:r>
          </a:p>
          <a:p>
            <a:r>
              <a:rPr lang="en-US" dirty="0"/>
              <a:t>Thick neck</a:t>
            </a:r>
          </a:p>
          <a:p>
            <a:r>
              <a:rPr lang="en-US" dirty="0"/>
              <a:t>Snoring</a:t>
            </a:r>
          </a:p>
          <a:p>
            <a:r>
              <a:rPr lang="en-US" dirty="0"/>
              <a:t>Feeling tired after adequate sleep</a:t>
            </a:r>
          </a:p>
          <a:p>
            <a:endParaRPr lang="en-US" dirty="0"/>
          </a:p>
          <a:p>
            <a:r>
              <a:rPr lang="en-US" dirty="0"/>
              <a:t>Sleep study &gt; CPAP</a:t>
            </a:r>
          </a:p>
        </p:txBody>
      </p:sp>
      <p:sp>
        <p:nvSpPr>
          <p:cNvPr id="10" name="Text Placeholder 9">
            <a:extLst>
              <a:ext uri="{FF2B5EF4-FFF2-40B4-BE49-F238E27FC236}">
                <a16:creationId xmlns:a16="http://schemas.microsoft.com/office/drawing/2014/main" id="{A67CAAE9-09E1-5168-8B62-3894F70C576D}"/>
              </a:ext>
            </a:extLst>
          </p:cNvPr>
          <p:cNvSpPr>
            <a:spLocks noGrp="1"/>
          </p:cNvSpPr>
          <p:nvPr>
            <p:ph type="body" sz="quarter" idx="3"/>
          </p:nvPr>
        </p:nvSpPr>
        <p:spPr/>
        <p:txBody>
          <a:bodyPr anchor="b">
            <a:normAutofit/>
          </a:bodyPr>
          <a:lstStyle/>
          <a:p>
            <a:r>
              <a:rPr lang="en-US" dirty="0"/>
              <a:t>Insomnia</a:t>
            </a:r>
          </a:p>
        </p:txBody>
      </p:sp>
      <p:sp>
        <p:nvSpPr>
          <p:cNvPr id="22" name="Content Placeholder 5">
            <a:extLst>
              <a:ext uri="{FF2B5EF4-FFF2-40B4-BE49-F238E27FC236}">
                <a16:creationId xmlns:a16="http://schemas.microsoft.com/office/drawing/2014/main" id="{0081150B-74AF-544A-45CA-20D9275FC37A}"/>
              </a:ext>
            </a:extLst>
          </p:cNvPr>
          <p:cNvSpPr>
            <a:spLocks noGrp="1"/>
          </p:cNvSpPr>
          <p:nvPr>
            <p:ph sz="quarter" idx="4"/>
          </p:nvPr>
        </p:nvSpPr>
        <p:spPr/>
        <p:txBody>
          <a:bodyPr>
            <a:normAutofit fontScale="85000" lnSpcReduction="20000"/>
          </a:bodyPr>
          <a:lstStyle/>
          <a:p>
            <a:r>
              <a:rPr lang="en-US" dirty="0"/>
              <a:t>Cognitive Behavioral Therapy for Insomnia (CBT-I)</a:t>
            </a:r>
          </a:p>
          <a:p>
            <a:pPr lvl="1"/>
            <a:r>
              <a:rPr lang="en-US" dirty="0"/>
              <a:t>Stimulus control therapy</a:t>
            </a:r>
          </a:p>
          <a:p>
            <a:pPr lvl="1"/>
            <a:r>
              <a:rPr lang="en-US" dirty="0"/>
              <a:t>Sleep restriction</a:t>
            </a:r>
          </a:p>
          <a:p>
            <a:pPr lvl="1"/>
            <a:r>
              <a:rPr lang="en-US" dirty="0"/>
              <a:t>Sleep hygiene</a:t>
            </a:r>
          </a:p>
          <a:p>
            <a:pPr lvl="1"/>
            <a:r>
              <a:rPr lang="en-US" dirty="0"/>
              <a:t>Sleep environment improvement</a:t>
            </a:r>
          </a:p>
          <a:p>
            <a:pPr lvl="1"/>
            <a:r>
              <a:rPr lang="en-US" dirty="0"/>
              <a:t>Relaxation training</a:t>
            </a:r>
          </a:p>
          <a:p>
            <a:pPr lvl="1"/>
            <a:r>
              <a:rPr lang="en-US" dirty="0"/>
              <a:t>Remaining passively awake</a:t>
            </a:r>
          </a:p>
          <a:p>
            <a:pPr lvl="1"/>
            <a:r>
              <a:rPr lang="en-US" dirty="0"/>
              <a:t>Biofeedback</a:t>
            </a:r>
          </a:p>
          <a:p>
            <a:r>
              <a:rPr lang="en-US" dirty="0"/>
              <a:t>Available Online</a:t>
            </a:r>
          </a:p>
        </p:txBody>
      </p:sp>
      <p:sp>
        <p:nvSpPr>
          <p:cNvPr id="4" name="Footer Placeholder 3">
            <a:extLst>
              <a:ext uri="{FF2B5EF4-FFF2-40B4-BE49-F238E27FC236}">
                <a16:creationId xmlns:a16="http://schemas.microsoft.com/office/drawing/2014/main" id="{2D8BAC66-6562-B768-4D65-19535BA54693}"/>
              </a:ext>
            </a:extLst>
          </p:cNvPr>
          <p:cNvSpPr>
            <a:spLocks noGrp="1"/>
          </p:cNvSpPr>
          <p:nvPr>
            <p:ph type="ftr" sz="quarter" idx="11"/>
          </p:nvPr>
        </p:nvSpPr>
        <p:spPr/>
        <p:txBody>
          <a:bodyPr anchor="ctr">
            <a:normAutofit lnSpcReduction="10000"/>
          </a:bodyPr>
          <a:lstStyle/>
          <a:p>
            <a:pPr>
              <a:spcAft>
                <a:spcPts val="600"/>
              </a:spcAft>
            </a:pPr>
            <a:r>
              <a:rPr lang="en-US" dirty="0">
                <a:hlinkClick r:id="rId3"/>
              </a:rPr>
              <a:t>Insomnia treatment: Cognitive behavioral therapy instead of sleeping pills - Mayo Clinic</a:t>
            </a:r>
            <a:endParaRPr lang="en-US" dirty="0"/>
          </a:p>
        </p:txBody>
      </p:sp>
    </p:spTree>
    <p:extLst>
      <p:ext uri="{BB962C8B-B14F-4D97-AF65-F5344CB8AC3E}">
        <p14:creationId xmlns:p14="http://schemas.microsoft.com/office/powerpoint/2010/main" val="4288327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D74F8-EEB0-29AB-1376-782704921C1F}"/>
              </a:ext>
            </a:extLst>
          </p:cNvPr>
          <p:cNvSpPr>
            <a:spLocks noGrp="1"/>
          </p:cNvSpPr>
          <p:nvPr>
            <p:ph type="ctrTitle"/>
          </p:nvPr>
        </p:nvSpPr>
        <p:spPr>
          <a:xfrm>
            <a:off x="6991350" y="320040"/>
            <a:ext cx="4179570" cy="1715531"/>
          </a:xfrm>
        </p:spPr>
        <p:txBody>
          <a:bodyPr/>
          <a:lstStyle/>
          <a:p>
            <a:r>
              <a:rPr lang="en-US" dirty="0"/>
              <a:t>CAFFEINE</a:t>
            </a:r>
          </a:p>
        </p:txBody>
      </p:sp>
      <p:sp>
        <p:nvSpPr>
          <p:cNvPr id="3" name="Subtitle 2">
            <a:extLst>
              <a:ext uri="{FF2B5EF4-FFF2-40B4-BE49-F238E27FC236}">
                <a16:creationId xmlns:a16="http://schemas.microsoft.com/office/drawing/2014/main" id="{BF5C6506-7D23-49FC-69A4-CB1D660A39AA}"/>
              </a:ext>
            </a:extLst>
          </p:cNvPr>
          <p:cNvSpPr>
            <a:spLocks noGrp="1"/>
          </p:cNvSpPr>
          <p:nvPr>
            <p:ph type="subTitle" idx="1"/>
          </p:nvPr>
        </p:nvSpPr>
        <p:spPr>
          <a:xfrm>
            <a:off x="6991350" y="2246092"/>
            <a:ext cx="4179570" cy="2145286"/>
          </a:xfrm>
        </p:spPr>
        <p:txBody>
          <a:bodyPr>
            <a:normAutofit/>
          </a:bodyPr>
          <a:lstStyle/>
          <a:p>
            <a:r>
              <a:rPr lang="en-US" sz="1800" dirty="0"/>
              <a:t>Only masks the symptoms of sleep deprivation (What would happen if you avoided caffeine for the week?)</a:t>
            </a:r>
          </a:p>
          <a:p>
            <a:r>
              <a:rPr lang="en-US" sz="1800" dirty="0"/>
              <a:t>Does not address physiologic needs </a:t>
            </a:r>
          </a:p>
        </p:txBody>
      </p:sp>
    </p:spTree>
    <p:extLst>
      <p:ext uri="{BB962C8B-B14F-4D97-AF65-F5344CB8AC3E}">
        <p14:creationId xmlns:p14="http://schemas.microsoft.com/office/powerpoint/2010/main" val="1978823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306D5-DE1D-5A48-362C-916BE7207179}"/>
              </a:ext>
            </a:extLst>
          </p:cNvPr>
          <p:cNvSpPr>
            <a:spLocks noGrp="1"/>
          </p:cNvSpPr>
          <p:nvPr>
            <p:ph type="ctrTitle"/>
          </p:nvPr>
        </p:nvSpPr>
        <p:spPr>
          <a:xfrm>
            <a:off x="4267200" y="1615736"/>
            <a:ext cx="4179570" cy="1524735"/>
          </a:xfrm>
        </p:spPr>
        <p:txBody>
          <a:bodyPr vert="horz" lIns="91440" tIns="45720" rIns="91440" bIns="45720" rtlCol="0" anchor="b">
            <a:normAutofit/>
          </a:bodyPr>
          <a:lstStyle/>
          <a:p>
            <a:r>
              <a:rPr lang="en-US" kern="1200" cap="all" spc="150" baseline="0">
                <a:latin typeface="+mj-lt"/>
                <a:ea typeface="+mj-ea"/>
                <a:cs typeface="+mj-cs"/>
              </a:rPr>
              <a:t>Napping</a:t>
            </a:r>
          </a:p>
        </p:txBody>
      </p:sp>
      <p:sp>
        <p:nvSpPr>
          <p:cNvPr id="7" name="Text Placeholder 2">
            <a:extLst>
              <a:ext uri="{FF2B5EF4-FFF2-40B4-BE49-F238E27FC236}">
                <a16:creationId xmlns:a16="http://schemas.microsoft.com/office/drawing/2014/main" id="{6D72A763-C036-3B87-E120-A966CDE5BB3D}"/>
              </a:ext>
            </a:extLst>
          </p:cNvPr>
          <p:cNvSpPr txBox="1">
            <a:spLocks/>
          </p:cNvSpPr>
          <p:nvPr/>
        </p:nvSpPr>
        <p:spPr>
          <a:xfrm>
            <a:off x="4267200" y="3238103"/>
            <a:ext cx="4179570" cy="13719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1800" kern="1200" spc="50" baseline="0" dirty="0">
                <a:solidFill>
                  <a:schemeClr val="bg1"/>
                </a:solidFill>
                <a:latin typeface="+mn-lt"/>
                <a:ea typeface="+mn-ea"/>
                <a:cs typeface="+mn-cs"/>
              </a:rPr>
              <a:t>Just 20 minutes can be restorative</a:t>
            </a:r>
          </a:p>
          <a:p>
            <a:pPr marL="0" indent="0">
              <a:lnSpc>
                <a:spcPct val="150000"/>
              </a:lnSpc>
              <a:buNone/>
            </a:pPr>
            <a:endParaRPr lang="en-US" sz="1400" kern="1200" spc="50" baseline="0" dirty="0">
              <a:solidFill>
                <a:schemeClr val="bg1"/>
              </a:solidFill>
              <a:latin typeface="+mn-lt"/>
              <a:ea typeface="+mn-ea"/>
              <a:cs typeface="+mn-cs"/>
            </a:endParaRPr>
          </a:p>
        </p:txBody>
      </p:sp>
    </p:spTree>
    <p:extLst>
      <p:ext uri="{BB962C8B-B14F-4D97-AF65-F5344CB8AC3E}">
        <p14:creationId xmlns:p14="http://schemas.microsoft.com/office/powerpoint/2010/main" val="1295574455"/>
      </p:ext>
    </p:extLst>
  </p:cSld>
  <p:clrMapOvr>
    <a:masterClrMapping/>
  </p:clrMapOvr>
</p:sld>
</file>

<file path=ppt/theme/theme1.xml><?xml version="1.0" encoding="utf-8"?>
<a:theme xmlns:a="http://schemas.openxmlformats.org/drawingml/2006/main" name="Office Theme">
  <a:themeElements>
    <a:clrScheme name="Custom 149">
      <a:dk1>
        <a:sysClr val="windowText" lastClr="000000"/>
      </a:dk1>
      <a:lt1>
        <a:sysClr val="window" lastClr="FFFFFF"/>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imalist Presentation_tm67328976_Win32_LW_SL_v3" id="{B5A5B451-F186-4F05-917D-430247B33515}" vid="{C0610F80-F57F-4E6B-A096-3AEBDD5FC5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CC96B61E-1B64-430F-934F-7D1B900280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FD6FE22-81A0-4500-AFD0-342D21BB9A2C}">
  <ds:schemaRefs>
    <ds:schemaRef ds:uri="http://schemas.microsoft.com/sharepoint/v3/contenttype/forms"/>
  </ds:schemaRefs>
</ds:datastoreItem>
</file>

<file path=customXml/itemProps3.xml><?xml version="1.0" encoding="utf-8"?>
<ds:datastoreItem xmlns:ds="http://schemas.openxmlformats.org/officeDocument/2006/customXml" ds:itemID="{29C43685-694E-4579-B109-3C418D49DA65}">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{08CA9C69-81D8-4705-8BB4-89FAB863C9DA}tf67328976_win32</Template>
  <TotalTime>0</TotalTime>
  <Words>1058</Words>
  <Application>Microsoft Office PowerPoint</Application>
  <PresentationFormat>Widescreen</PresentationFormat>
  <Paragraphs>109</Paragraphs>
  <Slides>12</Slides>
  <Notes>3</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FATIGUE, SLEEP, REST AND RECOVERY by shikha malhotra</vt:lpstr>
      <vt:lpstr>PowerPoint Presentation</vt:lpstr>
      <vt:lpstr>Are you getting your 7-9 hours?</vt:lpstr>
      <vt:lpstr>PowerPoint Presentation</vt:lpstr>
      <vt:lpstr>Sleep versus success</vt:lpstr>
      <vt:lpstr>The well-known solutions</vt:lpstr>
      <vt:lpstr>THE LESS KNOWN PROBLEMS</vt:lpstr>
      <vt:lpstr>CAFFEINE</vt:lpstr>
      <vt:lpstr>Napping</vt:lpstr>
      <vt:lpstr>PLAN</vt:lpstr>
      <vt:lpstr>BETTER SLEEP FOR WORKING PARENTS</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FATIGUE, SLEEP, REST AND RECOVERY</dc:title>
  <dc:creator>Malhotra, Shikha</dc:creator>
  <cp:lastModifiedBy>Malhotra, Shikha</cp:lastModifiedBy>
  <cp:revision>10</cp:revision>
  <dcterms:created xsi:type="dcterms:W3CDTF">2022-11-30T19:42:31Z</dcterms:created>
  <dcterms:modified xsi:type="dcterms:W3CDTF">2023-06-15T16:00:32Z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SIP_Label_5e4b1be8-281e-475d-98b0-21c3457e5a46_Enabled">
    <vt:lpwstr>true</vt:lpwstr>
  </property>
  <property fmtid="{D5CDD505-2E9C-101B-9397-08002B2CF9AE}" pid="4" name="MSIP_Label_5e4b1be8-281e-475d-98b0-21c3457e5a46_SetDate">
    <vt:lpwstr>2022-11-30T21:21:44Z</vt:lpwstr>
  </property>
  <property fmtid="{D5CDD505-2E9C-101B-9397-08002B2CF9AE}" pid="5" name="MSIP_Label_5e4b1be8-281e-475d-98b0-21c3457e5a46_Method">
    <vt:lpwstr>Standard</vt:lpwstr>
  </property>
  <property fmtid="{D5CDD505-2E9C-101B-9397-08002B2CF9AE}" pid="6" name="MSIP_Label_5e4b1be8-281e-475d-98b0-21c3457e5a46_Name">
    <vt:lpwstr>Public</vt:lpwstr>
  </property>
  <property fmtid="{D5CDD505-2E9C-101B-9397-08002B2CF9AE}" pid="7" name="MSIP_Label_5e4b1be8-281e-475d-98b0-21c3457e5a46_SiteId">
    <vt:lpwstr>8b3dd73e-4e72-4679-b191-56da1588712b</vt:lpwstr>
  </property>
  <property fmtid="{D5CDD505-2E9C-101B-9397-08002B2CF9AE}" pid="8" name="MSIP_Label_5e4b1be8-281e-475d-98b0-21c3457e5a46_ActionId">
    <vt:lpwstr>e6d6bc6b-f9d4-4eaf-ac4e-cf9c2c91592b</vt:lpwstr>
  </property>
  <property fmtid="{D5CDD505-2E9C-101B-9397-08002B2CF9AE}" pid="9" name="MSIP_Label_5e4b1be8-281e-475d-98b0-21c3457e5a46_ContentBits">
    <vt:lpwstr>0</vt:lpwstr>
  </property>
</Properties>
</file>